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Override1.xml" ContentType="application/vnd.openxmlformats-officedocument.themeOverride+xml"/>
  <Override PartName="/ppt/notesSlides/notesSlide1.xml" ContentType="application/vnd.openxmlformats-officedocument.presentationml.notesSlide+xml"/>
  <Override PartName="/ppt/theme/themeOverride2.xml" ContentType="application/vnd.openxmlformats-officedocument.themeOverr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4"/>
  </p:notesMasterIdLst>
  <p:sldIdLst>
    <p:sldId id="257" r:id="rId2"/>
    <p:sldId id="258" r:id="rId3"/>
  </p:sldIdLst>
  <p:sldSz cx="51206400" cy="32004000"/>
  <p:notesSz cx="32918400" cy="51206400"/>
  <p:defaultTextStyle>
    <a:defPPr>
      <a:defRPr lang="en-US"/>
    </a:defPPr>
    <a:lvl1pPr algn="l" rtl="0" eaLnBrk="0" fontAlgn="base" hangingPunct="0">
      <a:spcBef>
        <a:spcPct val="0"/>
      </a:spcBef>
      <a:spcAft>
        <a:spcPct val="0"/>
      </a:spcAft>
      <a:defRPr sz="3200" kern="1200">
        <a:solidFill>
          <a:schemeClr val="tx1"/>
        </a:solidFill>
        <a:latin typeface="Helvetica" panose="020B0604020202020204" pitchFamily="34" charset="0"/>
        <a:ea typeface="MS PGothic" panose="020B0600070205080204" pitchFamily="34" charset="-128"/>
        <a:cs typeface="+mn-cs"/>
      </a:defRPr>
    </a:lvl1pPr>
    <a:lvl2pPr marL="457200" algn="l" rtl="0" eaLnBrk="0" fontAlgn="base" hangingPunct="0">
      <a:spcBef>
        <a:spcPct val="0"/>
      </a:spcBef>
      <a:spcAft>
        <a:spcPct val="0"/>
      </a:spcAft>
      <a:defRPr sz="3200" kern="1200">
        <a:solidFill>
          <a:schemeClr val="tx1"/>
        </a:solidFill>
        <a:latin typeface="Helvetica" panose="020B0604020202020204" pitchFamily="34" charset="0"/>
        <a:ea typeface="MS PGothic" panose="020B0600070205080204" pitchFamily="34" charset="-128"/>
        <a:cs typeface="+mn-cs"/>
      </a:defRPr>
    </a:lvl2pPr>
    <a:lvl3pPr marL="914400" algn="l" rtl="0" eaLnBrk="0" fontAlgn="base" hangingPunct="0">
      <a:spcBef>
        <a:spcPct val="0"/>
      </a:spcBef>
      <a:spcAft>
        <a:spcPct val="0"/>
      </a:spcAft>
      <a:defRPr sz="3200" kern="1200">
        <a:solidFill>
          <a:schemeClr val="tx1"/>
        </a:solidFill>
        <a:latin typeface="Helvetica" panose="020B0604020202020204" pitchFamily="34" charset="0"/>
        <a:ea typeface="MS PGothic" panose="020B0600070205080204" pitchFamily="34" charset="-128"/>
        <a:cs typeface="+mn-cs"/>
      </a:defRPr>
    </a:lvl3pPr>
    <a:lvl4pPr marL="1371600" algn="l" rtl="0" eaLnBrk="0" fontAlgn="base" hangingPunct="0">
      <a:spcBef>
        <a:spcPct val="0"/>
      </a:spcBef>
      <a:spcAft>
        <a:spcPct val="0"/>
      </a:spcAft>
      <a:defRPr sz="3200" kern="1200">
        <a:solidFill>
          <a:schemeClr val="tx1"/>
        </a:solidFill>
        <a:latin typeface="Helvetica" panose="020B0604020202020204" pitchFamily="34" charset="0"/>
        <a:ea typeface="MS PGothic" panose="020B0600070205080204" pitchFamily="34" charset="-128"/>
        <a:cs typeface="+mn-cs"/>
      </a:defRPr>
    </a:lvl4pPr>
    <a:lvl5pPr marL="1828800" algn="l" rtl="0" eaLnBrk="0" fontAlgn="base" hangingPunct="0">
      <a:spcBef>
        <a:spcPct val="0"/>
      </a:spcBef>
      <a:spcAft>
        <a:spcPct val="0"/>
      </a:spcAft>
      <a:defRPr sz="3200" kern="1200">
        <a:solidFill>
          <a:schemeClr val="tx1"/>
        </a:solidFill>
        <a:latin typeface="Helvetica" panose="020B0604020202020204" pitchFamily="34" charset="0"/>
        <a:ea typeface="MS PGothic" panose="020B0600070205080204" pitchFamily="34" charset="-128"/>
        <a:cs typeface="+mn-cs"/>
      </a:defRPr>
    </a:lvl5pPr>
    <a:lvl6pPr marL="2286000" algn="l" defTabSz="914400" rtl="0" eaLnBrk="1" latinLnBrk="0" hangingPunct="1">
      <a:defRPr sz="3200" kern="1200">
        <a:solidFill>
          <a:schemeClr val="tx1"/>
        </a:solidFill>
        <a:latin typeface="Helvetica" panose="020B0604020202020204" pitchFamily="34" charset="0"/>
        <a:ea typeface="MS PGothic" panose="020B0600070205080204" pitchFamily="34" charset="-128"/>
        <a:cs typeface="+mn-cs"/>
      </a:defRPr>
    </a:lvl6pPr>
    <a:lvl7pPr marL="2743200" algn="l" defTabSz="914400" rtl="0" eaLnBrk="1" latinLnBrk="0" hangingPunct="1">
      <a:defRPr sz="3200" kern="1200">
        <a:solidFill>
          <a:schemeClr val="tx1"/>
        </a:solidFill>
        <a:latin typeface="Helvetica" panose="020B0604020202020204" pitchFamily="34" charset="0"/>
        <a:ea typeface="MS PGothic" panose="020B0600070205080204" pitchFamily="34" charset="-128"/>
        <a:cs typeface="+mn-cs"/>
      </a:defRPr>
    </a:lvl7pPr>
    <a:lvl8pPr marL="3200400" algn="l" defTabSz="914400" rtl="0" eaLnBrk="1" latinLnBrk="0" hangingPunct="1">
      <a:defRPr sz="3200" kern="1200">
        <a:solidFill>
          <a:schemeClr val="tx1"/>
        </a:solidFill>
        <a:latin typeface="Helvetica" panose="020B0604020202020204" pitchFamily="34" charset="0"/>
        <a:ea typeface="MS PGothic" panose="020B0600070205080204" pitchFamily="34" charset="-128"/>
        <a:cs typeface="+mn-cs"/>
      </a:defRPr>
    </a:lvl8pPr>
    <a:lvl9pPr marL="3657600" algn="l" defTabSz="914400" rtl="0" eaLnBrk="1" latinLnBrk="0" hangingPunct="1">
      <a:defRPr sz="3200" kern="1200">
        <a:solidFill>
          <a:schemeClr val="tx1"/>
        </a:solidFill>
        <a:latin typeface="Helvetica" panose="020B0604020202020204" pitchFamily="34" charset="0"/>
        <a:ea typeface="MS PGothic" panose="020B0600070205080204" pitchFamily="34" charset="-128"/>
        <a:cs typeface="+mn-cs"/>
      </a:defRPr>
    </a:lvl9pPr>
  </p:defaultTextStyle>
  <p:extLst>
    <p:ext uri="{EFAFB233-063F-42B5-8137-9DF3F51BA10A}">
      <p15:sldGuideLst xmlns:p15="http://schemas.microsoft.com/office/powerpoint/2012/main">
        <p15:guide id="1" orient="horz" pos="697">
          <p15:clr>
            <a:srgbClr val="A4A3A4"/>
          </p15:clr>
        </p15:guide>
        <p15:guide id="2" orient="horz" pos="19087">
          <p15:clr>
            <a:srgbClr val="A4A3A4"/>
          </p15:clr>
        </p15:guide>
        <p15:guide id="3" orient="horz" pos="3625">
          <p15:clr>
            <a:srgbClr val="A4A3A4"/>
          </p15:clr>
        </p15:guide>
        <p15:guide id="4" orient="horz" pos="2070">
          <p15:clr>
            <a:srgbClr val="A4A3A4"/>
          </p15:clr>
        </p15:guide>
        <p15:guide id="5" pos="7439">
          <p15:clr>
            <a:srgbClr val="A4A3A4"/>
          </p15:clr>
        </p15:guide>
        <p15:guide id="6" pos="8412">
          <p15:clr>
            <a:srgbClr val="A4A3A4"/>
          </p15:clr>
        </p15:guide>
        <p15:guide id="7" pos="15311">
          <p15:clr>
            <a:srgbClr val="A4A3A4"/>
          </p15:clr>
        </p15:guide>
        <p15:guide id="8" pos="24535">
          <p15:clr>
            <a:srgbClr val="A4A3A4"/>
          </p15:clr>
        </p15:guide>
        <p15:guide id="9" pos="1150">
          <p15:clr>
            <a:srgbClr val="A4A3A4"/>
          </p15:clr>
        </p15:guide>
        <p15:guide id="10" pos="16330">
          <p15:clr>
            <a:srgbClr val="A4A3A4"/>
          </p15:clr>
        </p15:guide>
        <p15:guide id="11" pos="23563">
          <p15:clr>
            <a:srgbClr val="A4A3A4"/>
          </p15:clr>
        </p15:guide>
        <p15:guide id="12" pos="3087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scaleToFitPaper="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08000"/>
    <a:srgbClr val="003300"/>
    <a:srgbClr val="669900"/>
    <a:srgbClr val="336600"/>
    <a:srgbClr val="008000"/>
    <a:srgbClr val="009900"/>
    <a:srgbClr val="00FF00"/>
    <a:srgbClr val="004379"/>
    <a:srgbClr val="E0EBEC"/>
    <a:srgbClr val="00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21" d="100"/>
          <a:sy n="21" d="100"/>
        </p:scale>
        <p:origin x="1434" y="90"/>
      </p:cViewPr>
      <p:guideLst>
        <p:guide orient="horz" pos="697"/>
        <p:guide orient="horz" pos="19087"/>
        <p:guide orient="horz" pos="3625"/>
        <p:guide orient="horz" pos="2070"/>
        <p:guide pos="7439"/>
        <p:guide pos="8412"/>
        <p:guide pos="15311"/>
        <p:guide pos="24535"/>
        <p:guide pos="1150"/>
        <p:guide pos="16330"/>
        <p:guide pos="23563"/>
        <p:guide pos="30871"/>
      </p:guideLst>
    </p:cSldViewPr>
  </p:slideViewPr>
  <p:outlineViewPr>
    <p:cViewPr>
      <p:scale>
        <a:sx n="33" d="100"/>
        <a:sy n="33" d="100"/>
      </p:scale>
      <p:origin x="0" y="0"/>
    </p:cViewPr>
  </p:outlineViewPr>
  <p:notesTextViewPr>
    <p:cViewPr>
      <p:scale>
        <a:sx n="50" d="100"/>
        <a:sy n="5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14265275" cy="2560638"/>
          </a:xfrm>
          <a:prstGeom prst="rect">
            <a:avLst/>
          </a:prstGeom>
        </p:spPr>
        <p:txBody>
          <a:bodyPr vert="horz" wrap="square" lIns="91440" tIns="45720" rIns="91440" bIns="45720" numCol="1" anchor="t" anchorCtr="0" compatLnSpc="1">
            <a:prstTxWarp prst="textNoShape">
              <a:avLst/>
            </a:prstTxWarp>
          </a:bodyPr>
          <a:lstStyle>
            <a:lvl1pPr eaLnBrk="1" hangingPunct="1">
              <a:defRPr sz="1200">
                <a:latin typeface="Calibri"/>
                <a:ea typeface="ＭＳ Ｐゴシック" charset="0"/>
                <a:cs typeface="ＭＳ Ｐゴシック" charset="0"/>
              </a:defRPr>
            </a:lvl1pPr>
          </a:lstStyle>
          <a:p>
            <a:pPr>
              <a:defRPr/>
            </a:pPr>
            <a:endParaRPr lang="en-US"/>
          </a:p>
        </p:txBody>
      </p:sp>
      <p:sp>
        <p:nvSpPr>
          <p:cNvPr id="3" name="Date Placeholder 2"/>
          <p:cNvSpPr>
            <a:spLocks noGrp="1"/>
          </p:cNvSpPr>
          <p:nvPr>
            <p:ph type="dt" idx="1"/>
          </p:nvPr>
        </p:nvSpPr>
        <p:spPr>
          <a:xfrm>
            <a:off x="18646775" y="0"/>
            <a:ext cx="14263688" cy="2560638"/>
          </a:xfrm>
          <a:prstGeom prst="rect">
            <a:avLst/>
          </a:prstGeom>
        </p:spPr>
        <p:txBody>
          <a:bodyPr vert="horz" wrap="square" lIns="91440" tIns="45720" rIns="91440" bIns="45720" numCol="1" anchor="t" anchorCtr="0" compatLnSpc="1">
            <a:prstTxWarp prst="textNoShape">
              <a:avLst/>
            </a:prstTxWarp>
          </a:bodyPr>
          <a:lstStyle>
            <a:lvl1pPr algn="r" eaLnBrk="1" hangingPunct="1">
              <a:defRPr sz="1200">
                <a:latin typeface="Calibri" panose="020F0502020204030204" pitchFamily="34" charset="0"/>
              </a:defRPr>
            </a:lvl1pPr>
          </a:lstStyle>
          <a:p>
            <a:pPr>
              <a:defRPr/>
            </a:pPr>
            <a:fld id="{FBF0A727-52CF-416D-9E57-79C7202A6E46}" type="datetime1">
              <a:rPr lang="en-US"/>
              <a:pPr>
                <a:defRPr/>
              </a:pPr>
              <a:t>5/16/2026</a:t>
            </a:fld>
            <a:endParaRPr lang="en-US"/>
          </a:p>
        </p:txBody>
      </p:sp>
      <p:sp>
        <p:nvSpPr>
          <p:cNvPr id="4" name="Slide Image Placeholder 3"/>
          <p:cNvSpPr>
            <a:spLocks noGrp="1" noRot="1" noChangeAspect="1"/>
          </p:cNvSpPr>
          <p:nvPr>
            <p:ph type="sldImg" idx="2"/>
          </p:nvPr>
        </p:nvSpPr>
        <p:spPr>
          <a:xfrm>
            <a:off x="1098550" y="3840163"/>
            <a:ext cx="30721300" cy="19202400"/>
          </a:xfrm>
          <a:prstGeom prst="rect">
            <a:avLst/>
          </a:prstGeom>
          <a:noFill/>
          <a:ln w="12700">
            <a:solidFill>
              <a:prstClr val="black"/>
            </a:solidFill>
          </a:ln>
        </p:spPr>
        <p:txBody>
          <a:bodyPr vert="horz" wrap="square" lIns="91440" tIns="45720" rIns="91440" bIns="45720" numCol="1" anchor="ctr" anchorCtr="0" compatLnSpc="1">
            <a:prstTxWarp prst="textNoShape">
              <a:avLst/>
            </a:prstTxWarp>
          </a:bodyPr>
          <a:lstStyle/>
          <a:p>
            <a:pPr lvl="0"/>
            <a:endParaRPr lang="en-US" noProof="0"/>
          </a:p>
        </p:txBody>
      </p:sp>
      <p:sp>
        <p:nvSpPr>
          <p:cNvPr id="5" name="Notes Placeholder 4"/>
          <p:cNvSpPr>
            <a:spLocks noGrp="1"/>
          </p:cNvSpPr>
          <p:nvPr>
            <p:ph type="body" sz="quarter" idx="3"/>
          </p:nvPr>
        </p:nvSpPr>
        <p:spPr>
          <a:xfrm>
            <a:off x="3292475" y="24323675"/>
            <a:ext cx="26333450" cy="23042563"/>
          </a:xfrm>
          <a:prstGeom prst="rect">
            <a:avLst/>
          </a:prstGeom>
        </p:spPr>
        <p:txBody>
          <a:bodyPr vert="horz" wrap="square" lIns="91440" tIns="45720" rIns="91440" bIns="45720" numCol="1" anchor="t" anchorCtr="0" compatLnSpc="1">
            <a:prstTxWarp prst="textNoShape">
              <a:avLst/>
            </a:prstTxWarp>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48637825"/>
            <a:ext cx="14265275" cy="2559050"/>
          </a:xfrm>
          <a:prstGeom prst="rect">
            <a:avLst/>
          </a:prstGeom>
        </p:spPr>
        <p:txBody>
          <a:bodyPr vert="horz" wrap="square" lIns="91440" tIns="45720" rIns="91440" bIns="45720" numCol="1" anchor="b" anchorCtr="0" compatLnSpc="1">
            <a:prstTxWarp prst="textNoShape">
              <a:avLst/>
            </a:prstTxWarp>
          </a:bodyPr>
          <a:lstStyle>
            <a:lvl1pPr eaLnBrk="1" hangingPunct="1">
              <a:defRPr sz="1200">
                <a:latin typeface="Calibri"/>
                <a:ea typeface="ＭＳ Ｐゴシック" charset="0"/>
                <a:cs typeface="ＭＳ Ｐゴシック" charset="0"/>
              </a:defRPr>
            </a:lvl1pPr>
          </a:lstStyle>
          <a:p>
            <a:pPr>
              <a:defRPr/>
            </a:pPr>
            <a:endParaRPr lang="en-US"/>
          </a:p>
        </p:txBody>
      </p:sp>
      <p:sp>
        <p:nvSpPr>
          <p:cNvPr id="7" name="Slide Number Placeholder 6"/>
          <p:cNvSpPr>
            <a:spLocks noGrp="1"/>
          </p:cNvSpPr>
          <p:nvPr>
            <p:ph type="sldNum" sz="quarter" idx="5"/>
          </p:nvPr>
        </p:nvSpPr>
        <p:spPr>
          <a:xfrm>
            <a:off x="18646775" y="48637825"/>
            <a:ext cx="14263688" cy="255905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atin typeface="Calibri" panose="020F0502020204030204" pitchFamily="34" charset="0"/>
              </a:defRPr>
            </a:lvl1pPr>
          </a:lstStyle>
          <a:p>
            <a:pPr>
              <a:defRPr/>
            </a:pPr>
            <a:fld id="{021FE7A9-EB2E-4E53-B70D-2611FE4F2BDE}" type="slidenum">
              <a:rPr lang="en-US"/>
              <a:pPr>
                <a:defRPr/>
              </a:pPr>
              <a:t>‹#›</a:t>
            </a:fld>
            <a:endParaRPr lang="en-US"/>
          </a:p>
        </p:txBody>
      </p:sp>
    </p:spTree>
    <p:extLst>
      <p:ext uri="{BB962C8B-B14F-4D97-AF65-F5344CB8AC3E}">
        <p14:creationId xmlns:p14="http://schemas.microsoft.com/office/powerpoint/2010/main" val="453793995"/>
      </p:ext>
    </p:extLst>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defRPr sz="1200" kern="1200">
        <a:solidFill>
          <a:schemeClr val="tx1"/>
        </a:solidFill>
        <a:latin typeface="+mn-lt"/>
        <a:ea typeface="MS PGothic" panose="020B0600070205080204" pitchFamily="34" charset="-128"/>
        <a:cs typeface="ＭＳ Ｐゴシック" pitchFamily="-111" charset="-128"/>
      </a:defRPr>
    </a:lvl1pPr>
    <a:lvl2pPr marL="457200" algn="l" defTabSz="457200" rtl="0" eaLnBrk="0" fontAlgn="base" hangingPunct="0">
      <a:spcBef>
        <a:spcPct val="30000"/>
      </a:spcBef>
      <a:spcAft>
        <a:spcPct val="0"/>
      </a:spcAft>
      <a:defRPr sz="1200" kern="1200">
        <a:solidFill>
          <a:schemeClr val="tx1"/>
        </a:solidFill>
        <a:latin typeface="+mn-lt"/>
        <a:ea typeface="MS PGothic" panose="020B0600070205080204" pitchFamily="34" charset="-128"/>
        <a:cs typeface="ＭＳ Ｐゴシック" charset="0"/>
      </a:defRPr>
    </a:lvl2pPr>
    <a:lvl3pPr marL="914400" algn="l" defTabSz="457200" rtl="0" eaLnBrk="0" fontAlgn="base" hangingPunct="0">
      <a:spcBef>
        <a:spcPct val="30000"/>
      </a:spcBef>
      <a:spcAft>
        <a:spcPct val="0"/>
      </a:spcAft>
      <a:defRPr sz="1200" kern="1200">
        <a:solidFill>
          <a:schemeClr val="tx1"/>
        </a:solidFill>
        <a:latin typeface="+mn-lt"/>
        <a:ea typeface="MS PGothic" panose="020B0600070205080204" pitchFamily="34" charset="-128"/>
        <a:cs typeface="ＭＳ Ｐゴシック" charset="0"/>
      </a:defRPr>
    </a:lvl3pPr>
    <a:lvl4pPr marL="1371600" algn="l" defTabSz="457200" rtl="0" eaLnBrk="0" fontAlgn="base" hangingPunct="0">
      <a:spcBef>
        <a:spcPct val="30000"/>
      </a:spcBef>
      <a:spcAft>
        <a:spcPct val="0"/>
      </a:spcAft>
      <a:defRPr sz="1200" kern="1200">
        <a:solidFill>
          <a:schemeClr val="tx1"/>
        </a:solidFill>
        <a:latin typeface="+mn-lt"/>
        <a:ea typeface="MS PGothic" panose="020B0600070205080204" pitchFamily="34" charset="-128"/>
        <a:cs typeface="ＭＳ Ｐゴシック" charset="0"/>
      </a:defRPr>
    </a:lvl4pPr>
    <a:lvl5pPr marL="1828800" algn="l" defTabSz="457200" rtl="0" eaLnBrk="0" fontAlgn="base" hangingPunct="0">
      <a:spcBef>
        <a:spcPct val="30000"/>
      </a:spcBef>
      <a:spcAft>
        <a:spcPct val="0"/>
      </a:spcAft>
      <a:defRPr sz="1200" kern="1200">
        <a:solidFill>
          <a:schemeClr val="tx1"/>
        </a:solidFill>
        <a:latin typeface="+mn-lt"/>
        <a:ea typeface="MS PGothic" panose="020B0600070205080204" pitchFamily="34" charset="-128"/>
        <a:cs typeface="ＭＳ Ｐゴシック" charset="0"/>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sz="9600" dirty="0">
              <a:solidFill>
                <a:srgbClr val="000000"/>
              </a:solidFill>
            </a:endParaRPr>
          </a:p>
        </p:txBody>
      </p:sp>
      <p:sp>
        <p:nvSpPr>
          <p:cNvPr id="717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ea typeface="MS PGothic" panose="020B0600070205080204" pitchFamily="34" charset="-128"/>
              </a:defRPr>
            </a:lvl1pPr>
            <a:lvl2pPr marL="742950" indent="-285750">
              <a:spcBef>
                <a:spcPct val="30000"/>
              </a:spcBef>
              <a:defRPr sz="1200">
                <a:solidFill>
                  <a:schemeClr val="tx1"/>
                </a:solidFill>
                <a:latin typeface="Calibri" panose="020F0502020204030204" pitchFamily="34" charset="0"/>
                <a:ea typeface="MS PGothic" panose="020B0600070205080204" pitchFamily="34" charset="-128"/>
              </a:defRPr>
            </a:lvl2pPr>
            <a:lvl3pPr marL="1143000" indent="-228600">
              <a:spcBef>
                <a:spcPct val="30000"/>
              </a:spcBef>
              <a:defRPr sz="1200">
                <a:solidFill>
                  <a:schemeClr val="tx1"/>
                </a:solidFill>
                <a:latin typeface="Calibri" panose="020F0502020204030204" pitchFamily="34" charset="0"/>
                <a:ea typeface="MS PGothic" panose="020B0600070205080204" pitchFamily="34" charset="-128"/>
              </a:defRPr>
            </a:lvl3pPr>
            <a:lvl4pPr marL="1600200" indent="-228600">
              <a:spcBef>
                <a:spcPct val="30000"/>
              </a:spcBef>
              <a:defRPr sz="1200">
                <a:solidFill>
                  <a:schemeClr val="tx1"/>
                </a:solidFill>
                <a:latin typeface="Calibri" panose="020F0502020204030204" pitchFamily="34" charset="0"/>
                <a:ea typeface="MS PGothic" panose="020B0600070205080204" pitchFamily="34" charset="-128"/>
              </a:defRPr>
            </a:lvl4pPr>
            <a:lvl5pPr marL="2057400" indent="-228600">
              <a:spcBef>
                <a:spcPct val="30000"/>
              </a:spcBef>
              <a:defRPr sz="12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a:spcBef>
                <a:spcPct val="0"/>
              </a:spcBef>
            </a:pPr>
            <a:fld id="{557305A5-5430-49C9-8EFA-DDCC2BFBE991}" type="slidenum">
              <a:rPr lang="en-US" smtClean="0"/>
              <a:pPr>
                <a:spcBef>
                  <a:spcPct val="0"/>
                </a:spcBef>
              </a:pPr>
              <a:t>1</a:t>
            </a:fld>
            <a:endParaRPr lang="en-US"/>
          </a:p>
        </p:txBody>
      </p:sp>
    </p:spTree>
    <p:extLst>
      <p:ext uri="{BB962C8B-B14F-4D97-AF65-F5344CB8AC3E}">
        <p14:creationId xmlns:p14="http://schemas.microsoft.com/office/powerpoint/2010/main" val="132099468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21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sz="9600">
              <a:solidFill>
                <a:srgbClr val="000000"/>
              </a:solidFill>
            </a:endParaRPr>
          </a:p>
        </p:txBody>
      </p:sp>
      <p:sp>
        <p:nvSpPr>
          <p:cNvPr id="922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ea typeface="MS PGothic" panose="020B0600070205080204" pitchFamily="34" charset="-128"/>
              </a:defRPr>
            </a:lvl1pPr>
            <a:lvl2pPr marL="742950" indent="-285750">
              <a:spcBef>
                <a:spcPct val="30000"/>
              </a:spcBef>
              <a:defRPr sz="1200">
                <a:solidFill>
                  <a:schemeClr val="tx1"/>
                </a:solidFill>
                <a:latin typeface="Calibri" panose="020F0502020204030204" pitchFamily="34" charset="0"/>
                <a:ea typeface="MS PGothic" panose="020B0600070205080204" pitchFamily="34" charset="-128"/>
              </a:defRPr>
            </a:lvl2pPr>
            <a:lvl3pPr marL="1143000" indent="-228600">
              <a:spcBef>
                <a:spcPct val="30000"/>
              </a:spcBef>
              <a:defRPr sz="1200">
                <a:solidFill>
                  <a:schemeClr val="tx1"/>
                </a:solidFill>
                <a:latin typeface="Calibri" panose="020F0502020204030204" pitchFamily="34" charset="0"/>
                <a:ea typeface="MS PGothic" panose="020B0600070205080204" pitchFamily="34" charset="-128"/>
              </a:defRPr>
            </a:lvl3pPr>
            <a:lvl4pPr marL="1600200" indent="-228600">
              <a:spcBef>
                <a:spcPct val="30000"/>
              </a:spcBef>
              <a:defRPr sz="1200">
                <a:solidFill>
                  <a:schemeClr val="tx1"/>
                </a:solidFill>
                <a:latin typeface="Calibri" panose="020F0502020204030204" pitchFamily="34" charset="0"/>
                <a:ea typeface="MS PGothic" panose="020B0600070205080204" pitchFamily="34" charset="-128"/>
              </a:defRPr>
            </a:lvl4pPr>
            <a:lvl5pPr marL="2057400" indent="-228600">
              <a:spcBef>
                <a:spcPct val="30000"/>
              </a:spcBef>
              <a:defRPr sz="12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a:spcBef>
                <a:spcPct val="0"/>
              </a:spcBef>
            </a:pPr>
            <a:fld id="{5776137F-A389-4450-B24E-D37883D8D544}" type="slidenum">
              <a:rPr lang="en-US" smtClean="0"/>
              <a:pPr>
                <a:spcBef>
                  <a:spcPct val="0"/>
                </a:spcBef>
              </a:pPr>
              <a:t>2</a:t>
            </a:fld>
            <a:endParaRPr lang="en-US"/>
          </a:p>
        </p:txBody>
      </p:sp>
    </p:spTree>
    <p:extLst>
      <p:ext uri="{BB962C8B-B14F-4D97-AF65-F5344CB8AC3E}">
        <p14:creationId xmlns:p14="http://schemas.microsoft.com/office/powerpoint/2010/main" val="173389961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8" Type="http://schemas.openxmlformats.org/officeDocument/2006/relationships/image" Target="../media/image8.emf"/><Relationship Id="rId3" Type="http://schemas.openxmlformats.org/officeDocument/2006/relationships/image" Target="../media/image3.emf"/><Relationship Id="rId7" Type="http://schemas.openxmlformats.org/officeDocument/2006/relationships/image" Target="../media/image7.emf"/><Relationship Id="rId2" Type="http://schemas.openxmlformats.org/officeDocument/2006/relationships/image" Target="../media/image2.emf"/><Relationship Id="rId1" Type="http://schemas.openxmlformats.org/officeDocument/2006/relationships/slideMaster" Target="../slideMasters/slideMaster1.xml"/><Relationship Id="rId6" Type="http://schemas.openxmlformats.org/officeDocument/2006/relationships/image" Target="../media/image6.emf"/><Relationship Id="rId5" Type="http://schemas.openxmlformats.org/officeDocument/2006/relationships/image" Target="../media/image5.emf"/><Relationship Id="rId4" Type="http://schemas.openxmlformats.org/officeDocument/2006/relationships/image" Target="../media/image4.jpeg"/><Relationship Id="rId9" Type="http://schemas.openxmlformats.org/officeDocument/2006/relationships/image" Target="../media/image9.emf"/></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840164" y="9942601"/>
            <a:ext cx="43526075" cy="6858882"/>
          </a:xfrm>
        </p:spPr>
        <p:txBody>
          <a:bodyPr/>
          <a:lstStyle/>
          <a:p>
            <a:r>
              <a:rPr lang="en-US"/>
              <a:t>Click to edit Master title style</a:t>
            </a:r>
          </a:p>
        </p:txBody>
      </p:sp>
      <p:sp>
        <p:nvSpPr>
          <p:cNvPr id="3" name="Subtitle 2"/>
          <p:cNvSpPr>
            <a:spLocks noGrp="1"/>
          </p:cNvSpPr>
          <p:nvPr>
            <p:ph type="subTitle" idx="1"/>
          </p:nvPr>
        </p:nvSpPr>
        <p:spPr>
          <a:xfrm>
            <a:off x="7680325" y="18134983"/>
            <a:ext cx="35845750" cy="818003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https://events.uma.ac.ir/ren  July 8, 2026    Univesrsity of Mohaghegh Ardabili, Ardabil, Iran</a:t>
            </a:r>
          </a:p>
        </p:txBody>
      </p:sp>
      <p:sp>
        <p:nvSpPr>
          <p:cNvPr id="6" name="Rectangle 6"/>
          <p:cNvSpPr>
            <a:spLocks noGrp="1" noChangeArrowheads="1"/>
          </p:cNvSpPr>
          <p:nvPr>
            <p:ph type="sldNum" sz="quarter" idx="12"/>
          </p:nvPr>
        </p:nvSpPr>
        <p:spPr>
          <a:ln/>
        </p:spPr>
        <p:txBody>
          <a:bodyPr/>
          <a:lstStyle>
            <a:lvl1pPr>
              <a:defRPr/>
            </a:lvl1pPr>
          </a:lstStyle>
          <a:p>
            <a:pPr>
              <a:defRPr/>
            </a:pPr>
            <a:fld id="{5F7235BC-EF84-49FE-A6E1-493C10B44C1A}" type="slidenum">
              <a:rPr lang="en-US"/>
              <a:pPr>
                <a:defRPr/>
              </a:pPr>
              <a:t>‹#›</a:t>
            </a:fld>
            <a:endParaRPr lang="en-US"/>
          </a:p>
        </p:txBody>
      </p:sp>
    </p:spTree>
    <p:extLst>
      <p:ext uri="{BB962C8B-B14F-4D97-AF65-F5344CB8AC3E}">
        <p14:creationId xmlns:p14="http://schemas.microsoft.com/office/powerpoint/2010/main" val="41355550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60638" y="1274851"/>
            <a:ext cx="16846550" cy="5421974"/>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20019963" y="1274851"/>
            <a:ext cx="28625800" cy="27313599"/>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2560638" y="6696825"/>
            <a:ext cx="16846550" cy="2189162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a:t>https://events.uma.ac.ir/ren  July 8, 2026    Univesrsity of Mohaghegh Ardabili, Ardabil, Iran</a:t>
            </a:r>
          </a:p>
        </p:txBody>
      </p:sp>
      <p:sp>
        <p:nvSpPr>
          <p:cNvPr id="7" name="Rectangle 6"/>
          <p:cNvSpPr>
            <a:spLocks noGrp="1" noChangeArrowheads="1"/>
          </p:cNvSpPr>
          <p:nvPr>
            <p:ph type="sldNum" sz="quarter" idx="12"/>
          </p:nvPr>
        </p:nvSpPr>
        <p:spPr>
          <a:ln/>
        </p:spPr>
        <p:txBody>
          <a:bodyPr/>
          <a:lstStyle>
            <a:lvl1pPr>
              <a:defRPr/>
            </a:lvl1pPr>
          </a:lstStyle>
          <a:p>
            <a:pPr>
              <a:defRPr/>
            </a:pPr>
            <a:fld id="{674CE0CE-073C-4861-AD2B-63736FE016FD}" type="slidenum">
              <a:rPr lang="en-US"/>
              <a:pPr>
                <a:defRPr/>
              </a:pPr>
              <a:t>‹#›</a:t>
            </a:fld>
            <a:endParaRPr lang="en-US"/>
          </a:p>
        </p:txBody>
      </p:sp>
    </p:spTree>
    <p:extLst>
      <p:ext uri="{BB962C8B-B14F-4D97-AF65-F5344CB8AC3E}">
        <p14:creationId xmlns:p14="http://schemas.microsoft.com/office/powerpoint/2010/main" val="28358202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036176" y="22402492"/>
            <a:ext cx="30724475" cy="2645392"/>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0036176" y="2859927"/>
            <a:ext cx="30724475" cy="19201473"/>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0036176" y="25047885"/>
            <a:ext cx="30724475" cy="375509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a:t>https://events.uma.ac.ir/ren  July 8, 2026    Univesrsity of Mohaghegh Ardabili, Ardabil, Iran</a:t>
            </a:r>
          </a:p>
        </p:txBody>
      </p:sp>
      <p:sp>
        <p:nvSpPr>
          <p:cNvPr id="7" name="Rectangle 6"/>
          <p:cNvSpPr>
            <a:spLocks noGrp="1" noChangeArrowheads="1"/>
          </p:cNvSpPr>
          <p:nvPr>
            <p:ph type="sldNum" sz="quarter" idx="12"/>
          </p:nvPr>
        </p:nvSpPr>
        <p:spPr>
          <a:ln/>
        </p:spPr>
        <p:txBody>
          <a:bodyPr/>
          <a:lstStyle>
            <a:lvl1pPr>
              <a:defRPr/>
            </a:lvl1pPr>
          </a:lstStyle>
          <a:p>
            <a:pPr>
              <a:defRPr/>
            </a:pPr>
            <a:fld id="{C4A0DA50-867D-4016-9427-CC48F56B0904}" type="slidenum">
              <a:rPr lang="en-US"/>
              <a:pPr>
                <a:defRPr/>
              </a:pPr>
              <a:t>‹#›</a:t>
            </a:fld>
            <a:endParaRPr lang="en-US"/>
          </a:p>
        </p:txBody>
      </p:sp>
    </p:spTree>
    <p:extLst>
      <p:ext uri="{BB962C8B-B14F-4D97-AF65-F5344CB8AC3E}">
        <p14:creationId xmlns:p14="http://schemas.microsoft.com/office/powerpoint/2010/main" val="88696350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https://events.uma.ac.ir/ren  July 8, 2026    Univesrsity of Mohaghegh Ardabili, Ardabil, Iran</a:t>
            </a:r>
          </a:p>
        </p:txBody>
      </p:sp>
      <p:sp>
        <p:nvSpPr>
          <p:cNvPr id="6" name="Rectangle 6"/>
          <p:cNvSpPr>
            <a:spLocks noGrp="1" noChangeArrowheads="1"/>
          </p:cNvSpPr>
          <p:nvPr>
            <p:ph type="sldNum" sz="quarter" idx="12"/>
          </p:nvPr>
        </p:nvSpPr>
        <p:spPr>
          <a:ln/>
        </p:spPr>
        <p:txBody>
          <a:bodyPr/>
          <a:lstStyle>
            <a:lvl1pPr>
              <a:defRPr/>
            </a:lvl1pPr>
          </a:lstStyle>
          <a:p>
            <a:pPr>
              <a:defRPr/>
            </a:pPr>
            <a:fld id="{D2F4D406-ECA7-4B80-8DDD-5350F51459C6}" type="slidenum">
              <a:rPr lang="en-US"/>
              <a:pPr>
                <a:defRPr/>
              </a:pPr>
              <a:t>‹#›</a:t>
            </a:fld>
            <a:endParaRPr lang="en-US"/>
          </a:p>
        </p:txBody>
      </p:sp>
    </p:spTree>
    <p:extLst>
      <p:ext uri="{BB962C8B-B14F-4D97-AF65-F5344CB8AC3E}">
        <p14:creationId xmlns:p14="http://schemas.microsoft.com/office/powerpoint/2010/main" val="384623467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6485514" y="2844492"/>
            <a:ext cx="10880725" cy="2560350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40163" y="2844492"/>
            <a:ext cx="32492950" cy="2560350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https://events.uma.ac.ir/ren  July 8, 2026    Univesrsity of Mohaghegh Ardabili, Ardabil, Iran</a:t>
            </a:r>
          </a:p>
        </p:txBody>
      </p:sp>
      <p:sp>
        <p:nvSpPr>
          <p:cNvPr id="6" name="Rectangle 6"/>
          <p:cNvSpPr>
            <a:spLocks noGrp="1" noChangeArrowheads="1"/>
          </p:cNvSpPr>
          <p:nvPr>
            <p:ph type="sldNum" sz="quarter" idx="12"/>
          </p:nvPr>
        </p:nvSpPr>
        <p:spPr>
          <a:ln/>
        </p:spPr>
        <p:txBody>
          <a:bodyPr/>
          <a:lstStyle>
            <a:lvl1pPr>
              <a:defRPr/>
            </a:lvl1pPr>
          </a:lstStyle>
          <a:p>
            <a:pPr>
              <a:defRPr/>
            </a:pPr>
            <a:fld id="{3123C459-46B2-4269-8B51-9FDD734928EC}" type="slidenum">
              <a:rPr lang="en-US"/>
              <a:pPr>
                <a:defRPr/>
              </a:pPr>
              <a:t>‹#›</a:t>
            </a:fld>
            <a:endParaRPr lang="en-US"/>
          </a:p>
        </p:txBody>
      </p:sp>
    </p:spTree>
    <p:extLst>
      <p:ext uri="{BB962C8B-B14F-4D97-AF65-F5344CB8AC3E}">
        <p14:creationId xmlns:p14="http://schemas.microsoft.com/office/powerpoint/2010/main" val="36354227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https://events.uma.ac.ir/ren  July 8, 2026    Univesrsity of Mohaghegh Ardabili, Ardabil, Iran</a:t>
            </a:r>
          </a:p>
        </p:txBody>
      </p:sp>
      <p:sp>
        <p:nvSpPr>
          <p:cNvPr id="6" name="Rectangle 6"/>
          <p:cNvSpPr>
            <a:spLocks noGrp="1" noChangeArrowheads="1"/>
          </p:cNvSpPr>
          <p:nvPr>
            <p:ph type="sldNum" sz="quarter" idx="12"/>
          </p:nvPr>
        </p:nvSpPr>
        <p:spPr>
          <a:ln/>
        </p:spPr>
        <p:txBody>
          <a:bodyPr/>
          <a:lstStyle>
            <a:lvl1pPr>
              <a:defRPr/>
            </a:lvl1pPr>
          </a:lstStyle>
          <a:p>
            <a:pPr>
              <a:defRPr/>
            </a:pPr>
            <a:fld id="{A339CE5C-1299-4820-818B-010955CD7E46}" type="slidenum">
              <a:rPr lang="en-US"/>
              <a:pPr>
                <a:defRPr/>
              </a:pPr>
              <a:t>‹#›</a:t>
            </a:fld>
            <a:endParaRPr lang="en-US"/>
          </a:p>
        </p:txBody>
      </p:sp>
    </p:spTree>
    <p:extLst>
      <p:ext uri="{BB962C8B-B14F-4D97-AF65-F5344CB8AC3E}">
        <p14:creationId xmlns:p14="http://schemas.microsoft.com/office/powerpoint/2010/main" val="30882930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044951" y="20565843"/>
            <a:ext cx="43526075" cy="6355733"/>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4044951" y="13564968"/>
            <a:ext cx="43526075" cy="7000875"/>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https://events.uma.ac.ir/ren  July 8, 2026    Univesrsity of Mohaghegh Ardabili, Ardabil, Iran</a:t>
            </a:r>
          </a:p>
        </p:txBody>
      </p:sp>
      <p:sp>
        <p:nvSpPr>
          <p:cNvPr id="6" name="Rectangle 6"/>
          <p:cNvSpPr>
            <a:spLocks noGrp="1" noChangeArrowheads="1"/>
          </p:cNvSpPr>
          <p:nvPr>
            <p:ph type="sldNum" sz="quarter" idx="12"/>
          </p:nvPr>
        </p:nvSpPr>
        <p:spPr>
          <a:ln/>
        </p:spPr>
        <p:txBody>
          <a:bodyPr/>
          <a:lstStyle>
            <a:lvl1pPr>
              <a:defRPr/>
            </a:lvl1pPr>
          </a:lstStyle>
          <a:p>
            <a:pPr>
              <a:defRPr/>
            </a:pPr>
            <a:fld id="{0A7AB1F2-3CE4-493F-B281-91C9338B0A59}" type="slidenum">
              <a:rPr lang="en-US"/>
              <a:pPr>
                <a:defRPr/>
              </a:pPr>
              <a:t>‹#›</a:t>
            </a:fld>
            <a:endParaRPr lang="en-US"/>
          </a:p>
        </p:txBody>
      </p:sp>
    </p:spTree>
    <p:extLst>
      <p:ext uri="{BB962C8B-B14F-4D97-AF65-F5344CB8AC3E}">
        <p14:creationId xmlns:p14="http://schemas.microsoft.com/office/powerpoint/2010/main" val="13687052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40164" y="9246527"/>
            <a:ext cx="21686837" cy="1920147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25679400" y="9246527"/>
            <a:ext cx="21686838" cy="1920147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a:t>https://events.uma.ac.ir/ren  July 8, 2026    Univesrsity of Mohaghegh Ardabili, Ardabil, Iran</a:t>
            </a:r>
          </a:p>
        </p:txBody>
      </p:sp>
      <p:sp>
        <p:nvSpPr>
          <p:cNvPr id="7" name="Rectangle 6"/>
          <p:cNvSpPr>
            <a:spLocks noGrp="1" noChangeArrowheads="1"/>
          </p:cNvSpPr>
          <p:nvPr>
            <p:ph type="sldNum" sz="quarter" idx="12"/>
          </p:nvPr>
        </p:nvSpPr>
        <p:spPr>
          <a:ln/>
        </p:spPr>
        <p:txBody>
          <a:bodyPr/>
          <a:lstStyle>
            <a:lvl1pPr>
              <a:defRPr/>
            </a:lvl1pPr>
          </a:lstStyle>
          <a:p>
            <a:pPr>
              <a:defRPr/>
            </a:pPr>
            <a:fld id="{4FFAFB4A-96AD-4CDF-AD82-935A24FDD082}" type="slidenum">
              <a:rPr lang="en-US"/>
              <a:pPr>
                <a:defRPr/>
              </a:pPr>
              <a:t>‹#›</a:t>
            </a:fld>
            <a:endParaRPr lang="en-US"/>
          </a:p>
        </p:txBody>
      </p:sp>
    </p:spTree>
    <p:extLst>
      <p:ext uri="{BB962C8B-B14F-4D97-AF65-F5344CB8AC3E}">
        <p14:creationId xmlns:p14="http://schemas.microsoft.com/office/powerpoint/2010/main" val="22166693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560639" y="1281024"/>
            <a:ext cx="46085125" cy="5334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2560638" y="7164476"/>
            <a:ext cx="22625050" cy="298494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560638" y="10149417"/>
            <a:ext cx="22625050" cy="1843903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26012775" y="7164476"/>
            <a:ext cx="22632988" cy="298494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26012775" y="10149417"/>
            <a:ext cx="22632988" cy="1843903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r>
              <a:rPr lang="en-US"/>
              <a:t>https://events.uma.ac.ir/ren  July 8, 2026    Univesrsity of Mohaghegh Ardabili, Ardabil, Iran</a:t>
            </a:r>
          </a:p>
        </p:txBody>
      </p:sp>
      <p:sp>
        <p:nvSpPr>
          <p:cNvPr id="9" name="Rectangle 6"/>
          <p:cNvSpPr>
            <a:spLocks noGrp="1" noChangeArrowheads="1"/>
          </p:cNvSpPr>
          <p:nvPr>
            <p:ph type="sldNum" sz="quarter" idx="12"/>
          </p:nvPr>
        </p:nvSpPr>
        <p:spPr>
          <a:ln/>
        </p:spPr>
        <p:txBody>
          <a:bodyPr/>
          <a:lstStyle>
            <a:lvl1pPr>
              <a:defRPr/>
            </a:lvl1pPr>
          </a:lstStyle>
          <a:p>
            <a:pPr>
              <a:defRPr/>
            </a:pPr>
            <a:fld id="{4A7BF327-C24D-4E82-8D95-3181544236C5}" type="slidenum">
              <a:rPr lang="en-US"/>
              <a:pPr>
                <a:defRPr/>
              </a:pPr>
              <a:t>‹#›</a:t>
            </a:fld>
            <a:endParaRPr lang="en-US"/>
          </a:p>
        </p:txBody>
      </p:sp>
    </p:spTree>
    <p:extLst>
      <p:ext uri="{BB962C8B-B14F-4D97-AF65-F5344CB8AC3E}">
        <p14:creationId xmlns:p14="http://schemas.microsoft.com/office/powerpoint/2010/main" val="2075292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3" name="Picture 11" descr="corporate1t"/>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p:txBody>
          <a:bodyPr/>
          <a:lstStyle/>
          <a:p>
            <a:r>
              <a:rPr lang="en-US"/>
              <a:t>Click to edit Master title style</a:t>
            </a:r>
          </a:p>
        </p:txBody>
      </p:sp>
      <p:sp>
        <p:nvSpPr>
          <p:cNvPr id="4" name="Rectangle 4"/>
          <p:cNvSpPr>
            <a:spLocks noGrp="1" noChangeArrowheads="1"/>
          </p:cNvSpPr>
          <p:nvPr>
            <p:ph type="dt" sz="half" idx="10"/>
          </p:nvPr>
        </p:nvSpPr>
        <p:spPr/>
        <p:txBody>
          <a:bodyPr/>
          <a:lstStyle>
            <a:lvl1pPr>
              <a:defRPr/>
            </a:lvl1pPr>
          </a:lstStyle>
          <a:p>
            <a:pPr>
              <a:defRPr/>
            </a:pPr>
            <a:endParaRPr lang="en-US"/>
          </a:p>
        </p:txBody>
      </p:sp>
      <p:sp>
        <p:nvSpPr>
          <p:cNvPr id="5" name="Rectangle 5"/>
          <p:cNvSpPr>
            <a:spLocks noGrp="1" noChangeArrowheads="1"/>
          </p:cNvSpPr>
          <p:nvPr>
            <p:ph type="ftr" sz="quarter" idx="11"/>
          </p:nvPr>
        </p:nvSpPr>
        <p:spPr/>
        <p:txBody>
          <a:bodyPr/>
          <a:lstStyle>
            <a:lvl1pPr>
              <a:defRPr/>
            </a:lvl1pPr>
          </a:lstStyle>
          <a:p>
            <a:pPr>
              <a:defRPr/>
            </a:pPr>
            <a:r>
              <a:rPr lang="en-US"/>
              <a:t>https://events.uma.ac.ir/ren  July 8, 2026    Univesrsity of Mohaghegh Ardabili, Ardabil, Iran</a:t>
            </a:r>
          </a:p>
        </p:txBody>
      </p:sp>
      <p:sp>
        <p:nvSpPr>
          <p:cNvPr id="6" name="Rectangle 6"/>
          <p:cNvSpPr>
            <a:spLocks noGrp="1" noChangeArrowheads="1"/>
          </p:cNvSpPr>
          <p:nvPr>
            <p:ph type="sldNum" sz="quarter" idx="12"/>
          </p:nvPr>
        </p:nvSpPr>
        <p:spPr/>
        <p:txBody>
          <a:bodyPr/>
          <a:lstStyle>
            <a:lvl1pPr>
              <a:defRPr/>
            </a:lvl1pPr>
          </a:lstStyle>
          <a:p>
            <a:pPr>
              <a:defRPr/>
            </a:pPr>
            <a:fld id="{6B8DA361-F7B4-4BCC-AC1A-6A0B5EBC6C70}" type="slidenum">
              <a:rPr lang="en-US"/>
              <a:pPr>
                <a:defRPr/>
              </a:pPr>
              <a:t>‹#›</a:t>
            </a:fld>
            <a:endParaRPr lang="en-US"/>
          </a:p>
        </p:txBody>
      </p:sp>
    </p:spTree>
    <p:extLst>
      <p:ext uri="{BB962C8B-B14F-4D97-AF65-F5344CB8AC3E}">
        <p14:creationId xmlns:p14="http://schemas.microsoft.com/office/powerpoint/2010/main" val="12022050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and Diagram or Organization Chart">
    <p:spTree>
      <p:nvGrpSpPr>
        <p:cNvPr id="1" name=""/>
        <p:cNvGrpSpPr/>
        <p:nvPr/>
      </p:nvGrpSpPr>
      <p:grpSpPr>
        <a:xfrm>
          <a:off x="0" y="0"/>
          <a:ext cx="0" cy="0"/>
          <a:chOff x="0" y="0"/>
          <a:chExt cx="0" cy="0"/>
        </a:xfrm>
      </p:grpSpPr>
    </p:spTree>
    <p:extLst>
      <p:ext uri="{BB962C8B-B14F-4D97-AF65-F5344CB8AC3E}">
        <p14:creationId xmlns:p14="http://schemas.microsoft.com/office/powerpoint/2010/main" val="36368928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r>
              <a:rPr lang="en-US"/>
              <a:t>https://events.uma.ac.ir/ren  July 8, 2026    Univesrsity of Mohaghegh Ardabili, Ardabil, Iran</a:t>
            </a:r>
          </a:p>
        </p:txBody>
      </p:sp>
      <p:sp>
        <p:nvSpPr>
          <p:cNvPr id="4" name="Rectangle 6"/>
          <p:cNvSpPr>
            <a:spLocks noGrp="1" noChangeArrowheads="1"/>
          </p:cNvSpPr>
          <p:nvPr>
            <p:ph type="sldNum" sz="quarter" idx="12"/>
          </p:nvPr>
        </p:nvSpPr>
        <p:spPr>
          <a:ln/>
        </p:spPr>
        <p:txBody>
          <a:bodyPr/>
          <a:lstStyle>
            <a:lvl1pPr>
              <a:defRPr/>
            </a:lvl1pPr>
          </a:lstStyle>
          <a:p>
            <a:pPr>
              <a:defRPr/>
            </a:pPr>
            <a:fld id="{BB3B6221-616C-44F7-B4F6-1CB0BF0F8149}" type="slidenum">
              <a:rPr lang="en-US"/>
              <a:pPr>
                <a:defRPr/>
              </a:pPr>
              <a:t>‹#›</a:t>
            </a:fld>
            <a:endParaRPr lang="en-US"/>
          </a:p>
        </p:txBody>
      </p:sp>
    </p:spTree>
    <p:extLst>
      <p:ext uri="{BB962C8B-B14F-4D97-AF65-F5344CB8AC3E}">
        <p14:creationId xmlns:p14="http://schemas.microsoft.com/office/powerpoint/2010/main" val="16543450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1_Blank">
    <p:bg>
      <p:bgPr>
        <a:gradFill flip="none" rotWithShape="1">
          <a:gsLst>
            <a:gs pos="0">
              <a:srgbClr val="004379"/>
            </a:gs>
            <a:gs pos="53000">
              <a:srgbClr val="0068A2"/>
            </a:gs>
            <a:gs pos="100000">
              <a:srgbClr val="004379"/>
            </a:gs>
          </a:gsLst>
          <a:lin ang="5400000" scaled="1"/>
          <a:tileRect/>
        </a:gradFill>
        <a:effectLst/>
      </p:bgPr>
    </p:bg>
    <p:spTree>
      <p:nvGrpSpPr>
        <p:cNvPr id="1" name=""/>
        <p:cNvGrpSpPr/>
        <p:nvPr/>
      </p:nvGrpSpPr>
      <p:grpSpPr>
        <a:xfrm>
          <a:off x="0" y="0"/>
          <a:ext cx="0" cy="0"/>
          <a:chOff x="0" y="0"/>
          <a:chExt cx="0" cy="0"/>
        </a:xfrm>
      </p:grpSpPr>
      <p:pic>
        <p:nvPicPr>
          <p:cNvPr id="2"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88913" y="254000"/>
            <a:ext cx="11109325" cy="4816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 name="Picture 7"/>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39936739" y="134939"/>
            <a:ext cx="11118850" cy="4821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9"/>
          <p:cNvSpPr>
            <a:spLocks noChangeArrowheads="1"/>
          </p:cNvSpPr>
          <p:nvPr userDrawn="1"/>
        </p:nvSpPr>
        <p:spPr bwMode="auto">
          <a:xfrm>
            <a:off x="276225" y="3141663"/>
            <a:ext cx="11022013" cy="923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Helvetica" panose="020B0604020202020204" pitchFamily="34" charset="0"/>
                <a:ea typeface="MS PGothic" panose="020B0600070205080204" pitchFamily="34" charset="-128"/>
              </a:defRPr>
            </a:lvl1pPr>
            <a:lvl2pPr marL="742950" indent="-285750">
              <a:defRPr sz="3200">
                <a:solidFill>
                  <a:schemeClr val="tx1"/>
                </a:solidFill>
                <a:latin typeface="Helvetica" panose="020B0604020202020204" pitchFamily="34" charset="0"/>
                <a:ea typeface="MS PGothic" panose="020B0600070205080204" pitchFamily="34" charset="-128"/>
              </a:defRPr>
            </a:lvl2pPr>
            <a:lvl3pPr marL="1143000" indent="-228600">
              <a:defRPr sz="3200">
                <a:solidFill>
                  <a:schemeClr val="tx1"/>
                </a:solidFill>
                <a:latin typeface="Helvetica" panose="020B0604020202020204" pitchFamily="34" charset="0"/>
                <a:ea typeface="MS PGothic" panose="020B0600070205080204" pitchFamily="34" charset="-128"/>
              </a:defRPr>
            </a:lvl3pPr>
            <a:lvl4pPr marL="1600200" indent="-228600">
              <a:defRPr sz="3200">
                <a:solidFill>
                  <a:schemeClr val="tx1"/>
                </a:solidFill>
                <a:latin typeface="Helvetica" panose="020B0604020202020204" pitchFamily="34" charset="0"/>
                <a:ea typeface="MS PGothic" panose="020B0600070205080204" pitchFamily="34" charset="-128"/>
              </a:defRPr>
            </a:lvl4pPr>
            <a:lvl5pPr marL="2057400" indent="-228600">
              <a:defRPr sz="3200">
                <a:solidFill>
                  <a:schemeClr val="tx1"/>
                </a:solidFill>
                <a:latin typeface="Helvetica" panose="020B0604020202020204" pitchFamily="34" charset="0"/>
                <a:ea typeface="MS PGothic" panose="020B0600070205080204" pitchFamily="34" charset="-128"/>
              </a:defRPr>
            </a:lvl5pPr>
            <a:lvl6pPr marL="2514600" indent="-228600" eaLnBrk="0" fontAlgn="base" hangingPunct="0">
              <a:spcBef>
                <a:spcPct val="0"/>
              </a:spcBef>
              <a:spcAft>
                <a:spcPct val="0"/>
              </a:spcAft>
              <a:defRPr sz="3200">
                <a:solidFill>
                  <a:schemeClr val="tx1"/>
                </a:solidFill>
                <a:latin typeface="Helvetica" panose="020B0604020202020204" pitchFamily="34" charset="0"/>
                <a:ea typeface="MS PGothic" panose="020B0600070205080204" pitchFamily="34" charset="-128"/>
              </a:defRPr>
            </a:lvl6pPr>
            <a:lvl7pPr marL="2971800" indent="-228600" eaLnBrk="0" fontAlgn="base" hangingPunct="0">
              <a:spcBef>
                <a:spcPct val="0"/>
              </a:spcBef>
              <a:spcAft>
                <a:spcPct val="0"/>
              </a:spcAft>
              <a:defRPr sz="3200">
                <a:solidFill>
                  <a:schemeClr val="tx1"/>
                </a:solidFill>
                <a:latin typeface="Helvetica" panose="020B0604020202020204" pitchFamily="34" charset="0"/>
                <a:ea typeface="MS PGothic" panose="020B0600070205080204" pitchFamily="34" charset="-128"/>
              </a:defRPr>
            </a:lvl7pPr>
            <a:lvl8pPr marL="3429000" indent="-228600" eaLnBrk="0" fontAlgn="base" hangingPunct="0">
              <a:spcBef>
                <a:spcPct val="0"/>
              </a:spcBef>
              <a:spcAft>
                <a:spcPct val="0"/>
              </a:spcAft>
              <a:defRPr sz="3200">
                <a:solidFill>
                  <a:schemeClr val="tx1"/>
                </a:solidFill>
                <a:latin typeface="Helvetica" panose="020B0604020202020204" pitchFamily="34" charset="0"/>
                <a:ea typeface="MS PGothic" panose="020B0600070205080204" pitchFamily="34" charset="-128"/>
              </a:defRPr>
            </a:lvl8pPr>
            <a:lvl9pPr marL="3886200" indent="-228600" eaLnBrk="0" fontAlgn="base" hangingPunct="0">
              <a:spcBef>
                <a:spcPct val="0"/>
              </a:spcBef>
              <a:spcAft>
                <a:spcPct val="0"/>
              </a:spcAft>
              <a:defRPr sz="3200">
                <a:solidFill>
                  <a:schemeClr val="tx1"/>
                </a:solidFill>
                <a:latin typeface="Helvetica" panose="020B0604020202020204" pitchFamily="34" charset="0"/>
                <a:ea typeface="MS PGothic" panose="020B0600070205080204" pitchFamily="34" charset="-128"/>
              </a:defRPr>
            </a:lvl9pPr>
          </a:lstStyle>
          <a:p>
            <a:pPr algn="ctr" eaLnBrk="1" hangingPunct="1">
              <a:defRPr/>
            </a:pPr>
            <a:r>
              <a:rPr lang="en-US" sz="5400" b="1" dirty="0">
                <a:solidFill>
                  <a:srgbClr val="47FFD1"/>
                </a:solidFill>
                <a:latin typeface="Cambria" panose="02040503050406030204" pitchFamily="18" charset="0"/>
              </a:rPr>
              <a:t>Green Waste Management </a:t>
            </a:r>
            <a:endParaRPr lang="en-US" sz="5400" dirty="0">
              <a:solidFill>
                <a:srgbClr val="47FFD1"/>
              </a:solidFill>
            </a:endParaRPr>
          </a:p>
        </p:txBody>
      </p:sp>
      <p:pic>
        <p:nvPicPr>
          <p:cNvPr id="6" name="Picture 8"/>
          <p:cNvPicPr>
            <a:picLocks noChangeAspect="1"/>
          </p:cNvPicPr>
          <p:nvPr userDrawn="1"/>
        </p:nvPicPr>
        <p:blipFill>
          <a:blip r:embed="rId4">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47533191" y="103009"/>
            <a:ext cx="2698750" cy="25592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12"/>
          <p:cNvPicPr>
            <a:picLocks noChangeAspect="1"/>
          </p:cNvPicPr>
          <p:nvPr userDrawn="1"/>
        </p:nvPicPr>
        <p:blipFill>
          <a:blip r:embed="rId5">
            <a:extLst>
              <a:ext uri="{28A0092B-C50C-407E-A947-70E740481C1C}">
                <a14:useLocalDpi xmlns:a14="http://schemas.microsoft.com/office/drawing/2010/main" val="0"/>
              </a:ext>
            </a:extLst>
          </a:blip>
          <a:srcRect/>
          <a:stretch>
            <a:fillRect/>
          </a:stretch>
        </p:blipFill>
        <p:spPr bwMode="auto">
          <a:xfrm>
            <a:off x="38100" y="21913850"/>
            <a:ext cx="7608888" cy="1009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13"/>
          <p:cNvPicPr>
            <a:picLocks noChangeAspect="1"/>
          </p:cNvPicPr>
          <p:nvPr userDrawn="1"/>
        </p:nvPicPr>
        <p:blipFill>
          <a:blip r:embed="rId6">
            <a:extLst>
              <a:ext uri="{28A0092B-C50C-407E-A947-70E740481C1C}">
                <a14:useLocalDpi xmlns:a14="http://schemas.microsoft.com/office/drawing/2010/main" val="0"/>
              </a:ext>
            </a:extLst>
          </a:blip>
          <a:srcRect/>
          <a:stretch>
            <a:fillRect/>
          </a:stretch>
        </p:blipFill>
        <p:spPr bwMode="auto">
          <a:xfrm>
            <a:off x="3614738" y="576263"/>
            <a:ext cx="2633662" cy="2303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14"/>
          <p:cNvPicPr>
            <a:picLocks noChangeAspect="1"/>
          </p:cNvPicPr>
          <p:nvPr userDrawn="1"/>
        </p:nvPicPr>
        <p:blipFill>
          <a:blip r:embed="rId7">
            <a:extLst>
              <a:ext uri="{28A0092B-C50C-407E-A947-70E740481C1C}">
                <a14:useLocalDpi xmlns:a14="http://schemas.microsoft.com/office/drawing/2010/main" val="0"/>
              </a:ext>
            </a:extLst>
          </a:blip>
          <a:srcRect/>
          <a:stretch>
            <a:fillRect/>
          </a:stretch>
        </p:blipFill>
        <p:spPr bwMode="auto">
          <a:xfrm>
            <a:off x="45489813" y="904875"/>
            <a:ext cx="1797050" cy="2033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Rectangle 15"/>
          <p:cNvSpPr>
            <a:spLocks noChangeArrowheads="1"/>
          </p:cNvSpPr>
          <p:nvPr userDrawn="1"/>
        </p:nvSpPr>
        <p:spPr bwMode="auto">
          <a:xfrm>
            <a:off x="42474343" y="3008313"/>
            <a:ext cx="6043642" cy="13234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200">
                <a:solidFill>
                  <a:schemeClr val="tx1"/>
                </a:solidFill>
                <a:latin typeface="Helvetica" panose="020B0604020202020204" pitchFamily="34" charset="0"/>
                <a:ea typeface="MS PGothic" panose="020B0600070205080204" pitchFamily="34" charset="-128"/>
              </a:defRPr>
            </a:lvl1pPr>
            <a:lvl2pPr marL="742950" indent="-285750">
              <a:defRPr sz="3200">
                <a:solidFill>
                  <a:schemeClr val="tx1"/>
                </a:solidFill>
                <a:latin typeface="Helvetica" panose="020B0604020202020204" pitchFamily="34" charset="0"/>
                <a:ea typeface="MS PGothic" panose="020B0600070205080204" pitchFamily="34" charset="-128"/>
              </a:defRPr>
            </a:lvl2pPr>
            <a:lvl3pPr marL="1143000" indent="-228600">
              <a:defRPr sz="3200">
                <a:solidFill>
                  <a:schemeClr val="tx1"/>
                </a:solidFill>
                <a:latin typeface="Helvetica" panose="020B0604020202020204" pitchFamily="34" charset="0"/>
                <a:ea typeface="MS PGothic" panose="020B0600070205080204" pitchFamily="34" charset="-128"/>
              </a:defRPr>
            </a:lvl3pPr>
            <a:lvl4pPr marL="1600200" indent="-228600">
              <a:defRPr sz="3200">
                <a:solidFill>
                  <a:schemeClr val="tx1"/>
                </a:solidFill>
                <a:latin typeface="Helvetica" panose="020B0604020202020204" pitchFamily="34" charset="0"/>
                <a:ea typeface="MS PGothic" panose="020B0600070205080204" pitchFamily="34" charset="-128"/>
              </a:defRPr>
            </a:lvl4pPr>
            <a:lvl5pPr marL="2057400" indent="-228600">
              <a:defRPr sz="3200">
                <a:solidFill>
                  <a:schemeClr val="tx1"/>
                </a:solidFill>
                <a:latin typeface="Helvetica" panose="020B0604020202020204" pitchFamily="34" charset="0"/>
                <a:ea typeface="MS PGothic" panose="020B0600070205080204" pitchFamily="34" charset="-128"/>
              </a:defRPr>
            </a:lvl5pPr>
            <a:lvl6pPr marL="2514600" indent="-228600" eaLnBrk="0" fontAlgn="base" hangingPunct="0">
              <a:spcBef>
                <a:spcPct val="0"/>
              </a:spcBef>
              <a:spcAft>
                <a:spcPct val="0"/>
              </a:spcAft>
              <a:defRPr sz="3200">
                <a:solidFill>
                  <a:schemeClr val="tx1"/>
                </a:solidFill>
                <a:latin typeface="Helvetica" panose="020B0604020202020204" pitchFamily="34" charset="0"/>
                <a:ea typeface="MS PGothic" panose="020B0600070205080204" pitchFamily="34" charset="-128"/>
              </a:defRPr>
            </a:lvl6pPr>
            <a:lvl7pPr marL="2971800" indent="-228600" eaLnBrk="0" fontAlgn="base" hangingPunct="0">
              <a:spcBef>
                <a:spcPct val="0"/>
              </a:spcBef>
              <a:spcAft>
                <a:spcPct val="0"/>
              </a:spcAft>
              <a:defRPr sz="3200">
                <a:solidFill>
                  <a:schemeClr val="tx1"/>
                </a:solidFill>
                <a:latin typeface="Helvetica" panose="020B0604020202020204" pitchFamily="34" charset="0"/>
                <a:ea typeface="MS PGothic" panose="020B0600070205080204" pitchFamily="34" charset="-128"/>
              </a:defRPr>
            </a:lvl7pPr>
            <a:lvl8pPr marL="3429000" indent="-228600" eaLnBrk="0" fontAlgn="base" hangingPunct="0">
              <a:spcBef>
                <a:spcPct val="0"/>
              </a:spcBef>
              <a:spcAft>
                <a:spcPct val="0"/>
              </a:spcAft>
              <a:defRPr sz="3200">
                <a:solidFill>
                  <a:schemeClr val="tx1"/>
                </a:solidFill>
                <a:latin typeface="Helvetica" panose="020B0604020202020204" pitchFamily="34" charset="0"/>
                <a:ea typeface="MS PGothic" panose="020B0600070205080204" pitchFamily="34" charset="-128"/>
              </a:defRPr>
            </a:lvl8pPr>
            <a:lvl9pPr marL="3886200" indent="-228600" eaLnBrk="0" fontAlgn="base" hangingPunct="0">
              <a:spcBef>
                <a:spcPct val="0"/>
              </a:spcBef>
              <a:spcAft>
                <a:spcPct val="0"/>
              </a:spcAft>
              <a:defRPr sz="3200">
                <a:solidFill>
                  <a:schemeClr val="tx1"/>
                </a:solidFill>
                <a:latin typeface="Helvetica" panose="020B0604020202020204" pitchFamily="34" charset="0"/>
                <a:ea typeface="MS PGothic" panose="020B0600070205080204" pitchFamily="34" charset="-128"/>
              </a:defRPr>
            </a:lvl9pPr>
          </a:lstStyle>
          <a:p>
            <a:pPr algn="ctr" rtl="1" eaLnBrk="1" hangingPunct="1">
              <a:defRPr/>
            </a:pPr>
            <a:r>
              <a:rPr lang="fa-IR" sz="8000" dirty="0">
                <a:solidFill>
                  <a:srgbClr val="47FFD1"/>
                </a:solidFill>
                <a:latin typeface="Calibri" panose="020F0502020204030204" pitchFamily="34" charset="0"/>
                <a:cs typeface="A EntezareZohoor B4" panose="00000700000000000000" pitchFamily="2" charset="-78"/>
              </a:rPr>
              <a:t>مدیریت سبز پسماند</a:t>
            </a:r>
            <a:endParaRPr lang="en-US" sz="8000" dirty="0">
              <a:solidFill>
                <a:srgbClr val="47FFD1"/>
              </a:solidFill>
              <a:latin typeface="Calibri" panose="020F0502020204030204" pitchFamily="34" charset="0"/>
              <a:cs typeface="A EntezareZohoor B4" panose="00000700000000000000" pitchFamily="2" charset="-78"/>
            </a:endParaRPr>
          </a:p>
        </p:txBody>
      </p:sp>
      <p:sp>
        <p:nvSpPr>
          <p:cNvPr id="12" name="Rectangle 17"/>
          <p:cNvSpPr>
            <a:spLocks noChangeArrowheads="1"/>
          </p:cNvSpPr>
          <p:nvPr userDrawn="1"/>
        </p:nvSpPr>
        <p:spPr bwMode="auto">
          <a:xfrm>
            <a:off x="46598682" y="2584520"/>
            <a:ext cx="3879588"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200">
                <a:solidFill>
                  <a:schemeClr val="tx1"/>
                </a:solidFill>
                <a:latin typeface="Helvetica" panose="020B0604020202020204" pitchFamily="34" charset="0"/>
                <a:ea typeface="MS PGothic" panose="020B0600070205080204" pitchFamily="34" charset="-128"/>
              </a:defRPr>
            </a:lvl1pPr>
            <a:lvl2pPr marL="742950" indent="-285750">
              <a:defRPr sz="3200">
                <a:solidFill>
                  <a:schemeClr val="tx1"/>
                </a:solidFill>
                <a:latin typeface="Helvetica" panose="020B0604020202020204" pitchFamily="34" charset="0"/>
                <a:ea typeface="MS PGothic" panose="020B0600070205080204" pitchFamily="34" charset="-128"/>
              </a:defRPr>
            </a:lvl2pPr>
            <a:lvl3pPr marL="1143000" indent="-228600">
              <a:defRPr sz="3200">
                <a:solidFill>
                  <a:schemeClr val="tx1"/>
                </a:solidFill>
                <a:latin typeface="Helvetica" panose="020B0604020202020204" pitchFamily="34" charset="0"/>
                <a:ea typeface="MS PGothic" panose="020B0600070205080204" pitchFamily="34" charset="-128"/>
              </a:defRPr>
            </a:lvl3pPr>
            <a:lvl4pPr marL="1600200" indent="-228600">
              <a:defRPr sz="3200">
                <a:solidFill>
                  <a:schemeClr val="tx1"/>
                </a:solidFill>
                <a:latin typeface="Helvetica" panose="020B0604020202020204" pitchFamily="34" charset="0"/>
                <a:ea typeface="MS PGothic" panose="020B0600070205080204" pitchFamily="34" charset="-128"/>
              </a:defRPr>
            </a:lvl4pPr>
            <a:lvl5pPr marL="2057400" indent="-228600">
              <a:defRPr sz="3200">
                <a:solidFill>
                  <a:schemeClr val="tx1"/>
                </a:solidFill>
                <a:latin typeface="Helvetica" panose="020B0604020202020204" pitchFamily="34" charset="0"/>
                <a:ea typeface="MS PGothic" panose="020B0600070205080204" pitchFamily="34" charset="-128"/>
              </a:defRPr>
            </a:lvl5pPr>
            <a:lvl6pPr marL="2514600" indent="-228600" eaLnBrk="0" fontAlgn="base" hangingPunct="0">
              <a:spcBef>
                <a:spcPct val="0"/>
              </a:spcBef>
              <a:spcAft>
                <a:spcPct val="0"/>
              </a:spcAft>
              <a:defRPr sz="3200">
                <a:solidFill>
                  <a:schemeClr val="tx1"/>
                </a:solidFill>
                <a:latin typeface="Helvetica" panose="020B0604020202020204" pitchFamily="34" charset="0"/>
                <a:ea typeface="MS PGothic" panose="020B0600070205080204" pitchFamily="34" charset="-128"/>
              </a:defRPr>
            </a:lvl6pPr>
            <a:lvl7pPr marL="2971800" indent="-228600" eaLnBrk="0" fontAlgn="base" hangingPunct="0">
              <a:spcBef>
                <a:spcPct val="0"/>
              </a:spcBef>
              <a:spcAft>
                <a:spcPct val="0"/>
              </a:spcAft>
              <a:defRPr sz="3200">
                <a:solidFill>
                  <a:schemeClr val="tx1"/>
                </a:solidFill>
                <a:latin typeface="Helvetica" panose="020B0604020202020204" pitchFamily="34" charset="0"/>
                <a:ea typeface="MS PGothic" panose="020B0600070205080204" pitchFamily="34" charset="-128"/>
              </a:defRPr>
            </a:lvl7pPr>
            <a:lvl8pPr marL="3429000" indent="-228600" eaLnBrk="0" fontAlgn="base" hangingPunct="0">
              <a:spcBef>
                <a:spcPct val="0"/>
              </a:spcBef>
              <a:spcAft>
                <a:spcPct val="0"/>
              </a:spcAft>
              <a:defRPr sz="3200">
                <a:solidFill>
                  <a:schemeClr val="tx1"/>
                </a:solidFill>
                <a:latin typeface="Helvetica" panose="020B0604020202020204" pitchFamily="34" charset="0"/>
                <a:ea typeface="MS PGothic" panose="020B0600070205080204" pitchFamily="34" charset="-128"/>
              </a:defRPr>
            </a:lvl8pPr>
            <a:lvl9pPr marL="3886200" indent="-228600" eaLnBrk="0" fontAlgn="base" hangingPunct="0">
              <a:spcBef>
                <a:spcPct val="0"/>
              </a:spcBef>
              <a:spcAft>
                <a:spcPct val="0"/>
              </a:spcAft>
              <a:defRPr sz="3200">
                <a:solidFill>
                  <a:schemeClr val="tx1"/>
                </a:solidFill>
                <a:latin typeface="Helvetica" panose="020B0604020202020204" pitchFamily="34" charset="0"/>
                <a:ea typeface="MS PGothic" panose="020B0600070205080204" pitchFamily="34" charset="-128"/>
              </a:defRPr>
            </a:lvl9pPr>
          </a:lstStyle>
          <a:p>
            <a:pPr algn="r" rtl="1" eaLnBrk="1" hangingPunct="1">
              <a:defRPr/>
            </a:pPr>
            <a:r>
              <a:rPr lang="fa-IR" sz="4000" dirty="0">
                <a:solidFill>
                  <a:srgbClr val="E0EBEC"/>
                </a:solidFill>
                <a:cs typeface="A EntezareZohoor B4" panose="00000700000000000000" pitchFamily="2" charset="-78"/>
              </a:rPr>
              <a:t>چهارمین همایش ملی  </a:t>
            </a:r>
            <a:endParaRPr lang="en-US" sz="4000" dirty="0">
              <a:solidFill>
                <a:srgbClr val="E0EBEC"/>
              </a:solidFill>
            </a:endParaRPr>
          </a:p>
        </p:txBody>
      </p:sp>
      <p:sp>
        <p:nvSpPr>
          <p:cNvPr id="13" name="Rectangle 18"/>
          <p:cNvSpPr>
            <a:spLocks noChangeArrowheads="1"/>
          </p:cNvSpPr>
          <p:nvPr userDrawn="1"/>
        </p:nvSpPr>
        <p:spPr bwMode="auto">
          <a:xfrm>
            <a:off x="147638" y="2414588"/>
            <a:ext cx="5374933"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200">
                <a:solidFill>
                  <a:schemeClr val="tx1"/>
                </a:solidFill>
                <a:latin typeface="Helvetica" panose="020B0604020202020204" pitchFamily="34" charset="0"/>
                <a:ea typeface="MS PGothic" panose="020B0600070205080204" pitchFamily="34" charset="-128"/>
              </a:defRPr>
            </a:lvl1pPr>
            <a:lvl2pPr marL="742950" indent="-285750">
              <a:defRPr sz="3200">
                <a:solidFill>
                  <a:schemeClr val="tx1"/>
                </a:solidFill>
                <a:latin typeface="Helvetica" panose="020B0604020202020204" pitchFamily="34" charset="0"/>
                <a:ea typeface="MS PGothic" panose="020B0600070205080204" pitchFamily="34" charset="-128"/>
              </a:defRPr>
            </a:lvl2pPr>
            <a:lvl3pPr marL="1143000" indent="-228600">
              <a:defRPr sz="3200">
                <a:solidFill>
                  <a:schemeClr val="tx1"/>
                </a:solidFill>
                <a:latin typeface="Helvetica" panose="020B0604020202020204" pitchFamily="34" charset="0"/>
                <a:ea typeface="MS PGothic" panose="020B0600070205080204" pitchFamily="34" charset="-128"/>
              </a:defRPr>
            </a:lvl3pPr>
            <a:lvl4pPr marL="1600200" indent="-228600">
              <a:defRPr sz="3200">
                <a:solidFill>
                  <a:schemeClr val="tx1"/>
                </a:solidFill>
                <a:latin typeface="Helvetica" panose="020B0604020202020204" pitchFamily="34" charset="0"/>
                <a:ea typeface="MS PGothic" panose="020B0600070205080204" pitchFamily="34" charset="-128"/>
              </a:defRPr>
            </a:lvl4pPr>
            <a:lvl5pPr marL="2057400" indent="-228600">
              <a:defRPr sz="3200">
                <a:solidFill>
                  <a:schemeClr val="tx1"/>
                </a:solidFill>
                <a:latin typeface="Helvetica" panose="020B0604020202020204" pitchFamily="34" charset="0"/>
                <a:ea typeface="MS PGothic" panose="020B0600070205080204" pitchFamily="34" charset="-128"/>
              </a:defRPr>
            </a:lvl5pPr>
            <a:lvl6pPr marL="2514600" indent="-228600" eaLnBrk="0" fontAlgn="base" hangingPunct="0">
              <a:spcBef>
                <a:spcPct val="0"/>
              </a:spcBef>
              <a:spcAft>
                <a:spcPct val="0"/>
              </a:spcAft>
              <a:defRPr sz="3200">
                <a:solidFill>
                  <a:schemeClr val="tx1"/>
                </a:solidFill>
                <a:latin typeface="Helvetica" panose="020B0604020202020204" pitchFamily="34" charset="0"/>
                <a:ea typeface="MS PGothic" panose="020B0600070205080204" pitchFamily="34" charset="-128"/>
              </a:defRPr>
            </a:lvl6pPr>
            <a:lvl7pPr marL="2971800" indent="-228600" eaLnBrk="0" fontAlgn="base" hangingPunct="0">
              <a:spcBef>
                <a:spcPct val="0"/>
              </a:spcBef>
              <a:spcAft>
                <a:spcPct val="0"/>
              </a:spcAft>
              <a:defRPr sz="3200">
                <a:solidFill>
                  <a:schemeClr val="tx1"/>
                </a:solidFill>
                <a:latin typeface="Helvetica" panose="020B0604020202020204" pitchFamily="34" charset="0"/>
                <a:ea typeface="MS PGothic" panose="020B0600070205080204" pitchFamily="34" charset="-128"/>
              </a:defRPr>
            </a:lvl7pPr>
            <a:lvl8pPr marL="3429000" indent="-228600" eaLnBrk="0" fontAlgn="base" hangingPunct="0">
              <a:spcBef>
                <a:spcPct val="0"/>
              </a:spcBef>
              <a:spcAft>
                <a:spcPct val="0"/>
              </a:spcAft>
              <a:defRPr sz="3200">
                <a:solidFill>
                  <a:schemeClr val="tx1"/>
                </a:solidFill>
                <a:latin typeface="Helvetica" panose="020B0604020202020204" pitchFamily="34" charset="0"/>
                <a:ea typeface="MS PGothic" panose="020B0600070205080204" pitchFamily="34" charset="-128"/>
              </a:defRPr>
            </a:lvl8pPr>
            <a:lvl9pPr marL="3886200" indent="-228600" eaLnBrk="0" fontAlgn="base" hangingPunct="0">
              <a:spcBef>
                <a:spcPct val="0"/>
              </a:spcBef>
              <a:spcAft>
                <a:spcPct val="0"/>
              </a:spcAft>
              <a:defRPr sz="3200">
                <a:solidFill>
                  <a:schemeClr val="tx1"/>
                </a:solidFill>
                <a:latin typeface="Helvetica" panose="020B0604020202020204" pitchFamily="34" charset="0"/>
                <a:ea typeface="MS PGothic" panose="020B0600070205080204" pitchFamily="34" charset="-128"/>
              </a:defRPr>
            </a:lvl9pPr>
          </a:lstStyle>
          <a:p>
            <a:r>
              <a:rPr lang="fa-IR" sz="3600" b="1" i="0" u="none" strike="noStrike" baseline="0" dirty="0">
                <a:solidFill>
                  <a:srgbClr val="E0EBEC"/>
                </a:solidFill>
                <a:latin typeface="Arial" panose="020B0604020202020204" pitchFamily="34" charset="0"/>
              </a:rPr>
              <a:t>4</a:t>
            </a:r>
            <a:r>
              <a:rPr lang="en-US" sz="3600" b="1" i="0" u="none" strike="noStrike" baseline="30000" dirty="0" err="1">
                <a:solidFill>
                  <a:srgbClr val="E0EBEC"/>
                </a:solidFill>
                <a:latin typeface="Cambria" panose="02040503050406030204" pitchFamily="18" charset="0"/>
              </a:rPr>
              <a:t>th</a:t>
            </a:r>
            <a:r>
              <a:rPr lang="en-US" sz="3600" b="1" i="0" u="none" strike="noStrike" baseline="30000" dirty="0">
                <a:solidFill>
                  <a:srgbClr val="E0EBEC"/>
                </a:solidFill>
                <a:latin typeface="Cambria" panose="02040503050406030204" pitchFamily="18" charset="0"/>
              </a:rPr>
              <a:t> </a:t>
            </a:r>
            <a:r>
              <a:rPr lang="en-US" sz="3600" b="1" i="0" u="none" strike="noStrike" baseline="0" dirty="0">
                <a:solidFill>
                  <a:srgbClr val="E0EBEC"/>
                </a:solidFill>
                <a:latin typeface="Cambria" panose="02040503050406030204" pitchFamily="18" charset="0"/>
              </a:rPr>
              <a:t> National Congress on</a:t>
            </a:r>
            <a:endParaRPr lang="en-US" sz="4400" dirty="0">
              <a:solidFill>
                <a:srgbClr val="E0EBEC"/>
              </a:solidFill>
            </a:endParaRPr>
          </a:p>
        </p:txBody>
      </p:sp>
      <p:pic>
        <p:nvPicPr>
          <p:cNvPr id="16" name="Picture 15"/>
          <p:cNvPicPr>
            <a:picLocks noChangeAspect="1"/>
          </p:cNvPicPr>
          <p:nvPr userDrawn="1"/>
        </p:nvPicPr>
        <p:blipFill>
          <a:blip r:embed="rId8">
            <a:extLst>
              <a:ext uri="{28A0092B-C50C-407E-A947-70E740481C1C}">
                <a14:useLocalDpi xmlns:a14="http://schemas.microsoft.com/office/drawing/2010/main" val="0"/>
              </a:ext>
            </a:extLst>
          </a:blip>
          <a:srcRect/>
          <a:stretch>
            <a:fillRect/>
          </a:stretch>
        </p:blipFill>
        <p:spPr bwMode="auto">
          <a:xfrm>
            <a:off x="48642588" y="29349700"/>
            <a:ext cx="2195512" cy="2455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 name="Picture 21"/>
          <p:cNvPicPr>
            <a:picLocks noChangeAspect="1"/>
          </p:cNvPicPr>
          <p:nvPr userDrawn="1"/>
        </p:nvPicPr>
        <p:blipFill>
          <a:blip r:embed="rId9">
            <a:extLst>
              <a:ext uri="{28A0092B-C50C-407E-A947-70E740481C1C}">
                <a14:useLocalDpi xmlns:a14="http://schemas.microsoft.com/office/drawing/2010/main" val="0"/>
              </a:ext>
            </a:extLst>
          </a:blip>
          <a:srcRect/>
          <a:stretch>
            <a:fillRect/>
          </a:stretch>
        </p:blipFill>
        <p:spPr bwMode="auto">
          <a:xfrm>
            <a:off x="46008925" y="27079575"/>
            <a:ext cx="3825875" cy="5060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8" name="Rectangle 4"/>
          <p:cNvSpPr>
            <a:spLocks noGrp="1" noChangeArrowheads="1"/>
          </p:cNvSpPr>
          <p:nvPr>
            <p:ph type="dt" sz="half" idx="10"/>
          </p:nvPr>
        </p:nvSpPr>
        <p:spPr>
          <a:xfrm>
            <a:off x="4505325" y="32004000"/>
            <a:ext cx="10668000" cy="2133600"/>
          </a:xfrm>
        </p:spPr>
        <p:txBody>
          <a:bodyPr/>
          <a:lstStyle>
            <a:lvl1pPr>
              <a:defRPr/>
            </a:lvl1pPr>
          </a:lstStyle>
          <a:p>
            <a:pPr>
              <a:defRPr/>
            </a:pPr>
            <a:endParaRPr lang="en-US"/>
          </a:p>
        </p:txBody>
      </p:sp>
      <p:sp>
        <p:nvSpPr>
          <p:cNvPr id="19" name="Rectangle 5"/>
          <p:cNvSpPr>
            <a:spLocks noGrp="1" noChangeArrowheads="1"/>
          </p:cNvSpPr>
          <p:nvPr>
            <p:ph type="ftr" sz="quarter" idx="11"/>
          </p:nvPr>
        </p:nvSpPr>
        <p:spPr>
          <a:xfrm>
            <a:off x="32948563" y="29840238"/>
            <a:ext cx="16214725" cy="1163637"/>
          </a:xfrm>
        </p:spPr>
        <p:txBody>
          <a:bodyPr/>
          <a:lstStyle>
            <a:lvl1pPr>
              <a:defRPr sz="5400" dirty="0">
                <a:solidFill>
                  <a:schemeClr val="accent1">
                    <a:lumMod val="60000"/>
                    <a:lumOff val="40000"/>
                  </a:schemeClr>
                </a:solidFill>
              </a:defRPr>
            </a:lvl1pPr>
          </a:lstStyle>
          <a:p>
            <a:pPr>
              <a:defRPr/>
            </a:pPr>
            <a:r>
              <a:rPr lang="en-US"/>
              <a:t>https://events.uma.ac.ir/ren  July 8, 2026    </a:t>
            </a:r>
            <a:r>
              <a:rPr lang="en-US" err="1"/>
              <a:t>Univesrsity</a:t>
            </a:r>
            <a:r>
              <a:rPr lang="en-US"/>
              <a:t> of </a:t>
            </a:r>
            <a:r>
              <a:rPr lang="en-US" err="1"/>
              <a:t>Mohaghegh</a:t>
            </a:r>
            <a:r>
              <a:rPr lang="en-US"/>
              <a:t> </a:t>
            </a:r>
            <a:r>
              <a:rPr lang="en-US" err="1"/>
              <a:t>Ardabili</a:t>
            </a:r>
            <a:r>
              <a:rPr lang="en-US"/>
              <a:t>, Ardabil, Iran</a:t>
            </a:r>
          </a:p>
        </p:txBody>
      </p:sp>
      <p:sp>
        <p:nvSpPr>
          <p:cNvPr id="20" name="Rectangle 6"/>
          <p:cNvSpPr>
            <a:spLocks noGrp="1" noChangeArrowheads="1"/>
          </p:cNvSpPr>
          <p:nvPr>
            <p:ph type="sldNum" sz="quarter" idx="12"/>
          </p:nvPr>
        </p:nvSpPr>
        <p:spPr>
          <a:xfrm>
            <a:off x="16941800" y="32177038"/>
            <a:ext cx="10668000" cy="1163637"/>
          </a:xfrm>
        </p:spPr>
        <p:txBody>
          <a:bodyPr/>
          <a:lstStyle>
            <a:lvl1pPr>
              <a:defRPr/>
            </a:lvl1pPr>
          </a:lstStyle>
          <a:p>
            <a:pPr>
              <a:defRPr/>
            </a:pPr>
            <a:fld id="{3FD5A540-8BCA-4DB6-ACA2-3B696EB0E33C}" type="slidenum">
              <a:rPr lang="en-US"/>
              <a:pPr>
                <a:defRPr/>
              </a:pPr>
              <a:t>‹#›</a:t>
            </a:fld>
            <a:endParaRPr lang="en-US"/>
          </a:p>
        </p:txBody>
      </p:sp>
      <p:pic>
        <p:nvPicPr>
          <p:cNvPr id="21" name="Picture 20"/>
          <p:cNvPicPr>
            <a:picLocks noChangeAspect="1"/>
          </p:cNvPicPr>
          <p:nvPr userDrawn="1"/>
        </p:nvPicPr>
        <p:blipFill>
          <a:blip r:embed="rId8">
            <a:extLst>
              <a:ext uri="{28A0092B-C50C-407E-A947-70E740481C1C}">
                <a14:useLocalDpi xmlns:a14="http://schemas.microsoft.com/office/drawing/2010/main" val="0"/>
              </a:ext>
            </a:extLst>
          </a:blip>
          <a:srcRect/>
          <a:stretch>
            <a:fillRect/>
          </a:stretch>
        </p:blipFill>
        <p:spPr bwMode="auto">
          <a:xfrm>
            <a:off x="1698625" y="445512"/>
            <a:ext cx="1590675" cy="1779303"/>
          </a:xfrm>
          <a:prstGeom prst="rect">
            <a:avLst/>
          </a:prstGeo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6919223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3250"/>
                                  </p:stCondLst>
                                  <p:childTnLst>
                                    <p:set>
                                      <p:cBhvr>
                                        <p:cTn id="6" dur="1" fill="hold">
                                          <p:stCondLst>
                                            <p:cond delay="0"/>
                                          </p:stCondLst>
                                        </p:cTn>
                                        <p:tgtEl>
                                          <p:spTgt spid="16"/>
                                        </p:tgtEl>
                                        <p:attrNameLst>
                                          <p:attrName>style.visibility</p:attrName>
                                        </p:attrNameLst>
                                      </p:cBhvr>
                                      <p:to>
                                        <p:strVal val="visible"/>
                                      </p:to>
                                    </p:set>
                                    <p:animEffect transition="in" filter="fade">
                                      <p:cBhvr>
                                        <p:cTn id="7" dur="3000"/>
                                        <p:tgtEl>
                                          <p:spTgt spid="16"/>
                                        </p:tgtEl>
                                      </p:cBhvr>
                                    </p:animEffect>
                                  </p:childTnLst>
                                </p:cTn>
                              </p:par>
                            </p:childTnLst>
                          </p:cTn>
                        </p:par>
                        <p:par>
                          <p:cTn id="8" fill="hold">
                            <p:stCondLst>
                              <p:cond delay="6250"/>
                            </p:stCondLst>
                            <p:childTnLst>
                              <p:par>
                                <p:cTn id="9" presetID="10" presetClass="entr" presetSubtype="0" fill="hold" nodeType="afterEffect">
                                  <p:stCondLst>
                                    <p:cond delay="3250"/>
                                  </p:stCondLst>
                                  <p:childTnLst>
                                    <p:set>
                                      <p:cBhvr>
                                        <p:cTn id="10" dur="1" fill="hold">
                                          <p:stCondLst>
                                            <p:cond delay="0"/>
                                          </p:stCondLst>
                                        </p:cTn>
                                        <p:tgtEl>
                                          <p:spTgt spid="21"/>
                                        </p:tgtEl>
                                        <p:attrNameLst>
                                          <p:attrName>style.visibility</p:attrName>
                                        </p:attrNameLst>
                                      </p:cBhvr>
                                      <p:to>
                                        <p:strVal val="visible"/>
                                      </p:to>
                                    </p:set>
                                    <p:animEffect transition="in" filter="fade">
                                      <p:cBhvr>
                                        <p:cTn id="11" dur="30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004379"/>
            </a:gs>
            <a:gs pos="33000">
              <a:srgbClr val="0068A2"/>
            </a:gs>
            <a:gs pos="89000">
              <a:srgbClr val="006B9F"/>
            </a:gs>
          </a:gsLst>
          <a:lin ang="5400000" scaled="1"/>
          <a:tileRect/>
        </a:gra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3840163" y="2844800"/>
            <a:ext cx="43526075" cy="533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07557" tIns="203779" rIns="407557" bIns="203779"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3840163" y="9247188"/>
            <a:ext cx="43526075" cy="19200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07557" tIns="203779" rIns="407557" bIns="203779"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3840163" y="29159200"/>
            <a:ext cx="10668000" cy="2133600"/>
          </a:xfrm>
          <a:prstGeom prst="rect">
            <a:avLst/>
          </a:prstGeom>
          <a:noFill/>
          <a:ln w="9525">
            <a:noFill/>
            <a:miter lim="800000"/>
            <a:headEnd/>
            <a:tailEnd/>
          </a:ln>
          <a:effectLst/>
        </p:spPr>
        <p:txBody>
          <a:bodyPr vert="horz" wrap="square" lIns="407557" tIns="203779" rIns="407557" bIns="203779" numCol="1" anchor="t" anchorCtr="0" compatLnSpc="1">
            <a:prstTxWarp prst="textNoShape">
              <a:avLst/>
            </a:prstTxWarp>
          </a:bodyPr>
          <a:lstStyle>
            <a:lvl1pPr eaLnBrk="1" hangingPunct="1">
              <a:defRPr sz="6200">
                <a:latin typeface="Times New Roman" charset="0"/>
                <a:ea typeface="ＭＳ Ｐゴシック" charset="0"/>
                <a:cs typeface="ＭＳ Ｐゴシック" charset="0"/>
              </a:defRPr>
            </a:lvl1pPr>
          </a:lstStyle>
          <a:p>
            <a:pPr>
              <a:defRPr/>
            </a:pPr>
            <a:endParaRPr lang="en-US"/>
          </a:p>
        </p:txBody>
      </p:sp>
      <p:sp>
        <p:nvSpPr>
          <p:cNvPr id="1029" name="Rectangle 5"/>
          <p:cNvSpPr>
            <a:spLocks noGrp="1" noChangeArrowheads="1"/>
          </p:cNvSpPr>
          <p:nvPr>
            <p:ph type="ftr" sz="quarter" idx="3"/>
          </p:nvPr>
        </p:nvSpPr>
        <p:spPr bwMode="auto">
          <a:xfrm>
            <a:off x="17495838" y="29159200"/>
            <a:ext cx="16214725" cy="2133600"/>
          </a:xfrm>
          <a:prstGeom prst="rect">
            <a:avLst/>
          </a:prstGeom>
          <a:noFill/>
          <a:ln w="9525">
            <a:noFill/>
            <a:miter lim="800000"/>
            <a:headEnd/>
            <a:tailEnd/>
          </a:ln>
          <a:effectLst/>
        </p:spPr>
        <p:txBody>
          <a:bodyPr vert="horz" wrap="square" lIns="407557" tIns="203779" rIns="407557" bIns="203779" numCol="1" anchor="t" anchorCtr="0" compatLnSpc="1">
            <a:prstTxWarp prst="textNoShape">
              <a:avLst/>
            </a:prstTxWarp>
          </a:bodyPr>
          <a:lstStyle>
            <a:lvl1pPr algn="ctr" eaLnBrk="1" hangingPunct="1">
              <a:defRPr sz="6200">
                <a:latin typeface="Times New Roman" charset="0"/>
                <a:ea typeface="ＭＳ Ｐゴシック" charset="0"/>
                <a:cs typeface="ＭＳ Ｐゴシック" charset="0"/>
              </a:defRPr>
            </a:lvl1pPr>
          </a:lstStyle>
          <a:p>
            <a:pPr>
              <a:defRPr/>
            </a:pPr>
            <a:r>
              <a:rPr lang="en-US"/>
              <a:t>https://events.uma.ac.ir/ren  July 8, 2026    Univesrsity of Mohaghegh Ardabili, Ardabil, Iran</a:t>
            </a:r>
          </a:p>
        </p:txBody>
      </p:sp>
      <p:sp>
        <p:nvSpPr>
          <p:cNvPr id="1030" name="Rectangle 6"/>
          <p:cNvSpPr>
            <a:spLocks noGrp="1" noChangeArrowheads="1"/>
          </p:cNvSpPr>
          <p:nvPr>
            <p:ph type="sldNum" sz="quarter" idx="4"/>
          </p:nvPr>
        </p:nvSpPr>
        <p:spPr bwMode="auto">
          <a:xfrm>
            <a:off x="36698238" y="29159200"/>
            <a:ext cx="10668000" cy="2133600"/>
          </a:xfrm>
          <a:prstGeom prst="rect">
            <a:avLst/>
          </a:prstGeom>
          <a:noFill/>
          <a:ln w="9525">
            <a:noFill/>
            <a:miter lim="800000"/>
            <a:headEnd/>
            <a:tailEnd/>
          </a:ln>
          <a:effectLst/>
        </p:spPr>
        <p:txBody>
          <a:bodyPr vert="horz" wrap="square" lIns="407557" tIns="203779" rIns="407557" bIns="203779" numCol="1" anchor="t" anchorCtr="0" compatLnSpc="1">
            <a:prstTxWarp prst="textNoShape">
              <a:avLst/>
            </a:prstTxWarp>
          </a:bodyPr>
          <a:lstStyle>
            <a:lvl1pPr algn="r" eaLnBrk="1" hangingPunct="1">
              <a:defRPr sz="6200">
                <a:latin typeface="Times New Roman" panose="02020603050405020304" pitchFamily="18" charset="0"/>
              </a:defRPr>
            </a:lvl1pPr>
          </a:lstStyle>
          <a:p>
            <a:pPr>
              <a:defRPr/>
            </a:pPr>
            <a:fld id="{EE3985A0-1525-443C-BB16-1B93B9B87A35}"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81" r:id="rId1"/>
    <p:sldLayoutId id="2147483682" r:id="rId2"/>
    <p:sldLayoutId id="2147483683" r:id="rId3"/>
    <p:sldLayoutId id="2147483684" r:id="rId4"/>
    <p:sldLayoutId id="2147483685" r:id="rId5"/>
    <p:sldLayoutId id="2147483691" r:id="rId6"/>
    <p:sldLayoutId id="2147483692" r:id="rId7"/>
    <p:sldLayoutId id="2147483686" r:id="rId8"/>
    <p:sldLayoutId id="2147483693" r:id="rId9"/>
    <p:sldLayoutId id="2147483687" r:id="rId10"/>
    <p:sldLayoutId id="2147483688" r:id="rId11"/>
    <p:sldLayoutId id="2147483689" r:id="rId12"/>
    <p:sldLayoutId id="2147483690" r:id="rId13"/>
  </p:sldLayoutIdLst>
  <p:hf sldNum="0" hdr="0" dt="0"/>
  <p:txStyles>
    <p:titleStyle>
      <a:lvl1pPr algn="ctr" defTabSz="4075113" rtl="0" eaLnBrk="0" fontAlgn="base" hangingPunct="0">
        <a:spcBef>
          <a:spcPct val="0"/>
        </a:spcBef>
        <a:spcAft>
          <a:spcPct val="0"/>
        </a:spcAft>
        <a:defRPr sz="19600">
          <a:solidFill>
            <a:schemeClr val="tx2"/>
          </a:solidFill>
          <a:latin typeface="+mj-lt"/>
          <a:ea typeface="MS PGothic" panose="020B0600070205080204" pitchFamily="34" charset="-128"/>
          <a:cs typeface="ＭＳ Ｐゴシック" pitchFamily="-65" charset="-128"/>
        </a:defRPr>
      </a:lvl1pPr>
      <a:lvl2pPr algn="ctr" defTabSz="4075113" rtl="0" eaLnBrk="0" fontAlgn="base" hangingPunct="0">
        <a:spcBef>
          <a:spcPct val="0"/>
        </a:spcBef>
        <a:spcAft>
          <a:spcPct val="0"/>
        </a:spcAft>
        <a:defRPr sz="19600">
          <a:solidFill>
            <a:schemeClr val="tx2"/>
          </a:solidFill>
          <a:latin typeface="Times New Roman" pitchFamily="-65" charset="0"/>
          <a:ea typeface="MS PGothic" panose="020B0600070205080204" pitchFamily="34" charset="-128"/>
          <a:cs typeface="ＭＳ Ｐゴシック" pitchFamily="-65" charset="-128"/>
        </a:defRPr>
      </a:lvl2pPr>
      <a:lvl3pPr algn="ctr" defTabSz="4075113" rtl="0" eaLnBrk="0" fontAlgn="base" hangingPunct="0">
        <a:spcBef>
          <a:spcPct val="0"/>
        </a:spcBef>
        <a:spcAft>
          <a:spcPct val="0"/>
        </a:spcAft>
        <a:defRPr sz="19600">
          <a:solidFill>
            <a:schemeClr val="tx2"/>
          </a:solidFill>
          <a:latin typeface="Times New Roman" pitchFamily="-65" charset="0"/>
          <a:ea typeface="MS PGothic" panose="020B0600070205080204" pitchFamily="34" charset="-128"/>
          <a:cs typeface="ＭＳ Ｐゴシック" pitchFamily="-65" charset="-128"/>
        </a:defRPr>
      </a:lvl3pPr>
      <a:lvl4pPr algn="ctr" defTabSz="4075113" rtl="0" eaLnBrk="0" fontAlgn="base" hangingPunct="0">
        <a:spcBef>
          <a:spcPct val="0"/>
        </a:spcBef>
        <a:spcAft>
          <a:spcPct val="0"/>
        </a:spcAft>
        <a:defRPr sz="19600">
          <a:solidFill>
            <a:schemeClr val="tx2"/>
          </a:solidFill>
          <a:latin typeface="Times New Roman" pitchFamily="-65" charset="0"/>
          <a:ea typeface="MS PGothic" panose="020B0600070205080204" pitchFamily="34" charset="-128"/>
          <a:cs typeface="ＭＳ Ｐゴシック" pitchFamily="-65" charset="-128"/>
        </a:defRPr>
      </a:lvl4pPr>
      <a:lvl5pPr algn="ctr" defTabSz="4075113" rtl="0" eaLnBrk="0" fontAlgn="base" hangingPunct="0">
        <a:spcBef>
          <a:spcPct val="0"/>
        </a:spcBef>
        <a:spcAft>
          <a:spcPct val="0"/>
        </a:spcAft>
        <a:defRPr sz="19600">
          <a:solidFill>
            <a:schemeClr val="tx2"/>
          </a:solidFill>
          <a:latin typeface="Times New Roman" pitchFamily="-65" charset="0"/>
          <a:ea typeface="MS PGothic" panose="020B0600070205080204" pitchFamily="34" charset="-128"/>
          <a:cs typeface="ＭＳ Ｐゴシック" pitchFamily="-65" charset="-128"/>
        </a:defRPr>
      </a:lvl5pPr>
      <a:lvl6pPr marL="457200" algn="ctr" defTabSz="4075113" rtl="0" fontAlgn="base">
        <a:spcBef>
          <a:spcPct val="0"/>
        </a:spcBef>
        <a:spcAft>
          <a:spcPct val="0"/>
        </a:spcAft>
        <a:defRPr sz="19600">
          <a:solidFill>
            <a:schemeClr val="tx2"/>
          </a:solidFill>
          <a:latin typeface="Times New Roman" pitchFamily="-65" charset="0"/>
        </a:defRPr>
      </a:lvl6pPr>
      <a:lvl7pPr marL="914400" algn="ctr" defTabSz="4075113" rtl="0" fontAlgn="base">
        <a:spcBef>
          <a:spcPct val="0"/>
        </a:spcBef>
        <a:spcAft>
          <a:spcPct val="0"/>
        </a:spcAft>
        <a:defRPr sz="19600">
          <a:solidFill>
            <a:schemeClr val="tx2"/>
          </a:solidFill>
          <a:latin typeface="Times New Roman" pitchFamily="-65" charset="0"/>
        </a:defRPr>
      </a:lvl7pPr>
      <a:lvl8pPr marL="1371600" algn="ctr" defTabSz="4075113" rtl="0" fontAlgn="base">
        <a:spcBef>
          <a:spcPct val="0"/>
        </a:spcBef>
        <a:spcAft>
          <a:spcPct val="0"/>
        </a:spcAft>
        <a:defRPr sz="19600">
          <a:solidFill>
            <a:schemeClr val="tx2"/>
          </a:solidFill>
          <a:latin typeface="Times New Roman" pitchFamily="-65" charset="0"/>
        </a:defRPr>
      </a:lvl8pPr>
      <a:lvl9pPr marL="1828800" algn="ctr" defTabSz="4075113" rtl="0" fontAlgn="base">
        <a:spcBef>
          <a:spcPct val="0"/>
        </a:spcBef>
        <a:spcAft>
          <a:spcPct val="0"/>
        </a:spcAft>
        <a:defRPr sz="19600">
          <a:solidFill>
            <a:schemeClr val="tx2"/>
          </a:solidFill>
          <a:latin typeface="Times New Roman" pitchFamily="-65" charset="0"/>
        </a:defRPr>
      </a:lvl9pPr>
    </p:titleStyle>
    <p:bodyStyle>
      <a:lvl1pPr marL="1528763" indent="-1528763" algn="l" defTabSz="4075113" rtl="0" eaLnBrk="0" fontAlgn="base" hangingPunct="0">
        <a:spcBef>
          <a:spcPct val="20000"/>
        </a:spcBef>
        <a:spcAft>
          <a:spcPct val="0"/>
        </a:spcAft>
        <a:buChar char="•"/>
        <a:defRPr sz="14300">
          <a:solidFill>
            <a:schemeClr val="tx1"/>
          </a:solidFill>
          <a:latin typeface="+mn-lt"/>
          <a:ea typeface="MS PGothic" panose="020B0600070205080204" pitchFamily="34" charset="-128"/>
          <a:cs typeface="ＭＳ Ｐゴシック" pitchFamily="-65" charset="-128"/>
        </a:defRPr>
      </a:lvl1pPr>
      <a:lvl2pPr marL="3311525" indent="-1273175" algn="l" defTabSz="4075113" rtl="0" eaLnBrk="0" fontAlgn="base" hangingPunct="0">
        <a:spcBef>
          <a:spcPct val="20000"/>
        </a:spcBef>
        <a:spcAft>
          <a:spcPct val="0"/>
        </a:spcAft>
        <a:buChar char="–"/>
        <a:defRPr sz="12500">
          <a:solidFill>
            <a:schemeClr val="tx1"/>
          </a:solidFill>
          <a:latin typeface="+mn-lt"/>
          <a:ea typeface="MS PGothic" panose="020B0600070205080204" pitchFamily="34" charset="-128"/>
          <a:cs typeface="ＭＳ Ｐゴシック" charset="0"/>
        </a:defRPr>
      </a:lvl2pPr>
      <a:lvl3pPr marL="5094288" indent="-1019175" algn="l" defTabSz="4075113" rtl="0" eaLnBrk="0" fontAlgn="base" hangingPunct="0">
        <a:spcBef>
          <a:spcPct val="20000"/>
        </a:spcBef>
        <a:spcAft>
          <a:spcPct val="0"/>
        </a:spcAft>
        <a:buChar char="•"/>
        <a:defRPr sz="10700">
          <a:solidFill>
            <a:schemeClr val="tx1"/>
          </a:solidFill>
          <a:latin typeface="+mn-lt"/>
          <a:ea typeface="MS PGothic" panose="020B0600070205080204" pitchFamily="34" charset="-128"/>
          <a:cs typeface="ＭＳ Ｐゴシック" charset="0"/>
        </a:defRPr>
      </a:lvl3pPr>
      <a:lvl4pPr marL="7132638" indent="-1019175" algn="l" defTabSz="4075113" rtl="0" eaLnBrk="0" fontAlgn="base" hangingPunct="0">
        <a:spcBef>
          <a:spcPct val="20000"/>
        </a:spcBef>
        <a:spcAft>
          <a:spcPct val="0"/>
        </a:spcAft>
        <a:buChar char="–"/>
        <a:defRPr sz="8900">
          <a:solidFill>
            <a:schemeClr val="tx1"/>
          </a:solidFill>
          <a:latin typeface="+mn-lt"/>
          <a:ea typeface="MS PGothic" panose="020B0600070205080204" pitchFamily="34" charset="-128"/>
          <a:cs typeface="ＭＳ Ｐゴシック" charset="0"/>
        </a:defRPr>
      </a:lvl4pPr>
      <a:lvl5pPr marL="9169400" indent="-1017588" algn="l" defTabSz="4075113" rtl="0" eaLnBrk="0" fontAlgn="base" hangingPunct="0">
        <a:spcBef>
          <a:spcPct val="20000"/>
        </a:spcBef>
        <a:spcAft>
          <a:spcPct val="0"/>
        </a:spcAft>
        <a:buChar char="»"/>
        <a:defRPr sz="8900">
          <a:solidFill>
            <a:schemeClr val="tx1"/>
          </a:solidFill>
          <a:latin typeface="+mn-lt"/>
          <a:ea typeface="MS PGothic" panose="020B0600070205080204" pitchFamily="34" charset="-128"/>
          <a:cs typeface="ＭＳ Ｐゴシック" charset="0"/>
        </a:defRPr>
      </a:lvl5pPr>
      <a:lvl6pPr marL="9626600" indent="-1017588" algn="l" defTabSz="4075113" rtl="0" fontAlgn="base">
        <a:spcBef>
          <a:spcPct val="20000"/>
        </a:spcBef>
        <a:spcAft>
          <a:spcPct val="0"/>
        </a:spcAft>
        <a:buChar char="»"/>
        <a:defRPr sz="8900">
          <a:solidFill>
            <a:schemeClr val="tx1"/>
          </a:solidFill>
          <a:latin typeface="+mn-lt"/>
          <a:ea typeface="ＭＳ Ｐゴシック" pitchFamily="-65" charset="-128"/>
        </a:defRPr>
      </a:lvl6pPr>
      <a:lvl7pPr marL="10083800" indent="-1017588" algn="l" defTabSz="4075113" rtl="0" fontAlgn="base">
        <a:spcBef>
          <a:spcPct val="20000"/>
        </a:spcBef>
        <a:spcAft>
          <a:spcPct val="0"/>
        </a:spcAft>
        <a:buChar char="»"/>
        <a:defRPr sz="8900">
          <a:solidFill>
            <a:schemeClr val="tx1"/>
          </a:solidFill>
          <a:latin typeface="+mn-lt"/>
          <a:ea typeface="ＭＳ Ｐゴシック" pitchFamily="-65" charset="-128"/>
        </a:defRPr>
      </a:lvl7pPr>
      <a:lvl8pPr marL="10541000" indent="-1017588" algn="l" defTabSz="4075113" rtl="0" fontAlgn="base">
        <a:spcBef>
          <a:spcPct val="20000"/>
        </a:spcBef>
        <a:spcAft>
          <a:spcPct val="0"/>
        </a:spcAft>
        <a:buChar char="»"/>
        <a:defRPr sz="8900">
          <a:solidFill>
            <a:schemeClr val="tx1"/>
          </a:solidFill>
          <a:latin typeface="+mn-lt"/>
          <a:ea typeface="ＭＳ Ｐゴシック" pitchFamily="-65" charset="-128"/>
        </a:defRPr>
      </a:lvl8pPr>
      <a:lvl9pPr marL="10998200" indent="-1017588" algn="l" defTabSz="4075113" rtl="0" fontAlgn="base">
        <a:spcBef>
          <a:spcPct val="20000"/>
        </a:spcBef>
        <a:spcAft>
          <a:spcPct val="0"/>
        </a:spcAft>
        <a:buChar char="»"/>
        <a:defRPr sz="8900">
          <a:solidFill>
            <a:schemeClr val="tx1"/>
          </a:solidFill>
          <a:latin typeface="+mn-lt"/>
          <a:ea typeface="ＭＳ Ｐゴシック" pitchFamily="-65"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9.xml"/><Relationship Id="rId1" Type="http://schemas.openxmlformats.org/officeDocument/2006/relationships/themeOverride" Target="../theme/themeOverride1.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9.xml"/><Relationship Id="rId1" Type="http://schemas.openxmlformats.org/officeDocument/2006/relationships/themeOverride" Target="../theme/themeOverride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46" name="Text Box 7"/>
          <p:cNvSpPr txBox="1">
            <a:spLocks noChangeArrowheads="1"/>
          </p:cNvSpPr>
          <p:nvPr/>
        </p:nvSpPr>
        <p:spPr bwMode="auto">
          <a:xfrm>
            <a:off x="38196838" y="5327650"/>
            <a:ext cx="12477750" cy="10147300"/>
          </a:xfrm>
          <a:prstGeom prst="rect">
            <a:avLst/>
          </a:prstGeom>
          <a:gradFill>
            <a:gsLst>
              <a:gs pos="0">
                <a:srgbClr val="004379"/>
              </a:gs>
              <a:gs pos="53000">
                <a:srgbClr val="0068A2"/>
              </a:gs>
              <a:gs pos="100000">
                <a:srgbClr val="004379"/>
              </a:gs>
            </a:gsLst>
            <a:lin ang="5400000" scaled="1"/>
          </a:gradFill>
          <a:ln>
            <a:noFill/>
          </a:ln>
        </p:spPr>
        <p:txBody>
          <a:bodyPr lIns="457200" tIns="457200" rIns="457200" bIns="274320"/>
          <a:lstStyle>
            <a:lvl1pPr>
              <a:spcBef>
                <a:spcPct val="20000"/>
              </a:spcBef>
              <a:buChar char="•"/>
              <a:tabLst>
                <a:tab pos="500063" algn="l"/>
              </a:tabLst>
              <a:defRPr sz="14300">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tabLst>
                <a:tab pos="500063" algn="l"/>
              </a:tabLst>
              <a:defRPr sz="125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tabLst>
                <a:tab pos="500063" algn="l"/>
              </a:tabLst>
              <a:defRPr sz="10700">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tabLst>
                <a:tab pos="500063" algn="l"/>
              </a:tabLst>
              <a:defRPr sz="89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tabLst>
                <a:tab pos="500063" algn="l"/>
              </a:tabLst>
              <a:defRPr sz="89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tabLst>
                <a:tab pos="500063" algn="l"/>
              </a:tabLst>
              <a:defRPr sz="89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tabLst>
                <a:tab pos="500063" algn="l"/>
              </a:tabLst>
              <a:defRPr sz="89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tabLst>
                <a:tab pos="500063" algn="l"/>
              </a:tabLst>
              <a:defRPr sz="89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tabLst>
                <a:tab pos="500063" algn="l"/>
              </a:tabLst>
              <a:defRPr sz="8900">
                <a:solidFill>
                  <a:schemeClr val="tx1"/>
                </a:solidFill>
                <a:latin typeface="Times New Roman" panose="02020603050405020304" pitchFamily="18" charset="0"/>
                <a:ea typeface="MS PGothic" panose="020B0600070205080204" pitchFamily="34" charset="-128"/>
              </a:defRPr>
            </a:lvl9pPr>
          </a:lstStyle>
          <a:p>
            <a:pPr algn="just" rtl="1" eaLnBrk="1" hangingPunct="1">
              <a:spcBef>
                <a:spcPct val="50000"/>
              </a:spcBef>
              <a:buFontTx/>
              <a:buNone/>
            </a:pPr>
            <a:r>
              <a:rPr lang="fa-IR" sz="4800" b="1">
                <a:solidFill>
                  <a:srgbClr val="FFFF00"/>
                </a:solidFill>
                <a:latin typeface="Avenir Heavy" pitchFamily="124" charset="0"/>
                <a:cs typeface="B Zar" panose="00000400000000000000" pitchFamily="2" charset="-78"/>
              </a:rPr>
              <a:t>مقدمه</a:t>
            </a:r>
            <a:endParaRPr lang="en-US" sz="4800" b="1">
              <a:solidFill>
                <a:srgbClr val="FFFF00"/>
              </a:solidFill>
              <a:latin typeface="Avenir Heavy" pitchFamily="124" charset="0"/>
              <a:cs typeface="B Zar" panose="00000400000000000000" pitchFamily="2" charset="-78"/>
            </a:endParaRPr>
          </a:p>
          <a:p>
            <a:pPr algn="r" rtl="1" eaLnBrk="1" hangingPunct="1">
              <a:spcBef>
                <a:spcPct val="10000"/>
              </a:spcBef>
              <a:buFontTx/>
              <a:buNone/>
            </a:pPr>
            <a:endParaRPr lang="fa-IR" altLang="ja-JP" sz="4800" b="1">
              <a:solidFill>
                <a:srgbClr val="FFFF00"/>
              </a:solidFill>
              <a:latin typeface="Avenir Heavy" pitchFamily="124" charset="0"/>
              <a:cs typeface="B Zar" panose="00000400000000000000" pitchFamily="2" charset="-78"/>
            </a:endParaRPr>
          </a:p>
          <a:p>
            <a:pPr algn="r" rtl="1" eaLnBrk="1" hangingPunct="1">
              <a:spcBef>
                <a:spcPct val="10000"/>
              </a:spcBef>
              <a:buFontTx/>
              <a:buNone/>
            </a:pPr>
            <a:r>
              <a:rPr lang="fa-IR" sz="4800">
                <a:solidFill>
                  <a:schemeClr val="bg1"/>
                </a:solidFill>
                <a:latin typeface="Avenir Book" pitchFamily="124" charset="0"/>
                <a:cs typeface="B Yekan" panose="00000400000000000000" pitchFamily="2" charset="-78"/>
              </a:rPr>
              <a:t>شامل تعريف مفاهيم اوليه مورد نياز، طرح مسأله، ویژگیهای محل اجرای آزمایش</a:t>
            </a:r>
            <a:endParaRPr lang="fa-IR" altLang="ja-JP" sz="4800">
              <a:solidFill>
                <a:schemeClr val="bg1"/>
              </a:solidFill>
              <a:latin typeface="Avenir Book" pitchFamily="124" charset="0"/>
              <a:cs typeface="B Zar" panose="00000400000000000000" pitchFamily="2" charset="-78"/>
            </a:endParaRPr>
          </a:p>
        </p:txBody>
      </p:sp>
      <p:sp>
        <p:nvSpPr>
          <p:cNvPr id="6147" name="Text Box 11"/>
          <p:cNvSpPr txBox="1">
            <a:spLocks noChangeArrowheads="1"/>
          </p:cNvSpPr>
          <p:nvPr/>
        </p:nvSpPr>
        <p:spPr bwMode="auto">
          <a:xfrm>
            <a:off x="38196838" y="16054388"/>
            <a:ext cx="12477750" cy="10126662"/>
          </a:xfrm>
          <a:prstGeom prst="rect">
            <a:avLst/>
          </a:prstGeom>
          <a:gradFill>
            <a:gsLst>
              <a:gs pos="0">
                <a:srgbClr val="004379"/>
              </a:gs>
              <a:gs pos="53000">
                <a:srgbClr val="0068A2"/>
              </a:gs>
              <a:gs pos="100000">
                <a:srgbClr val="004379"/>
              </a:gs>
            </a:gsLst>
            <a:lin ang="5400000" scaled="1"/>
          </a:gradFill>
          <a:ln>
            <a:noFill/>
          </a:ln>
        </p:spPr>
        <p:txBody>
          <a:bodyPr lIns="457200" tIns="457200" rIns="457200" bIns="274320"/>
          <a:lstStyle>
            <a:lvl1pPr>
              <a:spcBef>
                <a:spcPct val="20000"/>
              </a:spcBef>
              <a:buChar char="•"/>
              <a:tabLst>
                <a:tab pos="508000" algn="l"/>
              </a:tabLst>
              <a:defRPr sz="14300">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tabLst>
                <a:tab pos="508000" algn="l"/>
              </a:tabLst>
              <a:defRPr sz="125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tabLst>
                <a:tab pos="508000" algn="l"/>
              </a:tabLst>
              <a:defRPr sz="10700">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tabLst>
                <a:tab pos="508000" algn="l"/>
              </a:tabLst>
              <a:defRPr sz="89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tabLst>
                <a:tab pos="508000" algn="l"/>
              </a:tabLst>
              <a:defRPr sz="89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tabLst>
                <a:tab pos="508000" algn="l"/>
              </a:tabLst>
              <a:defRPr sz="89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tabLst>
                <a:tab pos="508000" algn="l"/>
              </a:tabLst>
              <a:defRPr sz="89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tabLst>
                <a:tab pos="508000" algn="l"/>
              </a:tabLst>
              <a:defRPr sz="89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tabLst>
                <a:tab pos="508000" algn="l"/>
              </a:tabLst>
              <a:defRPr sz="8900">
                <a:solidFill>
                  <a:schemeClr val="tx1"/>
                </a:solidFill>
                <a:latin typeface="Times New Roman" panose="02020603050405020304" pitchFamily="18" charset="0"/>
                <a:ea typeface="MS PGothic" panose="020B0600070205080204" pitchFamily="34" charset="-128"/>
              </a:defRPr>
            </a:lvl9pPr>
          </a:lstStyle>
          <a:p>
            <a:pPr algn="just" rtl="1" eaLnBrk="1" hangingPunct="1">
              <a:spcBef>
                <a:spcPct val="50000"/>
              </a:spcBef>
              <a:buFontTx/>
              <a:buNone/>
            </a:pPr>
            <a:r>
              <a:rPr lang="fa-IR" sz="4800" b="1">
                <a:solidFill>
                  <a:srgbClr val="FFFF00"/>
                </a:solidFill>
                <a:latin typeface="Avenir Heavy" pitchFamily="124" charset="0"/>
                <a:cs typeface="B Zar" panose="00000400000000000000" pitchFamily="2" charset="-78"/>
              </a:rPr>
              <a:t>مواد و روش</a:t>
            </a:r>
            <a:endParaRPr lang="en-US" sz="4800">
              <a:solidFill>
                <a:srgbClr val="FFFF00"/>
              </a:solidFill>
              <a:latin typeface="Avenir Book" pitchFamily="124" charset="0"/>
              <a:cs typeface="B Zar" panose="00000400000000000000" pitchFamily="2" charset="-78"/>
            </a:endParaRPr>
          </a:p>
          <a:p>
            <a:pPr algn="just" rtl="1" eaLnBrk="1" hangingPunct="1">
              <a:spcBef>
                <a:spcPct val="10000"/>
              </a:spcBef>
              <a:buFontTx/>
              <a:buNone/>
            </a:pPr>
            <a:endParaRPr lang="en-US" sz="4800">
              <a:solidFill>
                <a:schemeClr val="bg1"/>
              </a:solidFill>
              <a:latin typeface="Avenir Book" pitchFamily="124" charset="0"/>
              <a:cs typeface="B Yekan" panose="00000400000000000000" pitchFamily="2" charset="-78"/>
            </a:endParaRPr>
          </a:p>
          <a:p>
            <a:pPr algn="just" rtl="1" eaLnBrk="1" hangingPunct="1">
              <a:spcBef>
                <a:spcPct val="10000"/>
              </a:spcBef>
              <a:buFontTx/>
              <a:buNone/>
            </a:pPr>
            <a:r>
              <a:rPr lang="fa-IR" sz="4800">
                <a:solidFill>
                  <a:schemeClr val="bg1"/>
                </a:solidFill>
                <a:latin typeface="Avenir Book" pitchFamily="124" charset="0"/>
                <a:cs typeface="B Yekan" panose="00000400000000000000" pitchFamily="2" charset="-78"/>
              </a:rPr>
              <a:t>شرح مواد، ابزار کار، روشهای به‌کار رفته (مانند روشهای آماری تحلیل داده ها) و راه‌حل مورد استفاده باشند. مواد و روشها میبایست واضح و روشن باشد تا سایر پژوهشگران در صورت نیاز بتوانند آن را تکرار نمایند. مطالب این بخش بایستی در قالب جملات مجهول و در زمان گذشته ساده نوشته شوند. </a:t>
            </a:r>
            <a:endParaRPr lang="en-US" sz="4800">
              <a:solidFill>
                <a:schemeClr val="bg1"/>
              </a:solidFill>
              <a:latin typeface="Avenir Book" pitchFamily="124" charset="0"/>
              <a:cs typeface="B Yekan" panose="00000400000000000000" pitchFamily="2" charset="-78"/>
            </a:endParaRPr>
          </a:p>
        </p:txBody>
      </p:sp>
      <p:sp>
        <p:nvSpPr>
          <p:cNvPr id="6148" name="Text Box 12"/>
          <p:cNvSpPr txBox="1">
            <a:spLocks noChangeArrowheads="1"/>
          </p:cNvSpPr>
          <p:nvPr/>
        </p:nvSpPr>
        <p:spPr bwMode="auto">
          <a:xfrm>
            <a:off x="13354050" y="5327650"/>
            <a:ext cx="24052213" cy="20853400"/>
          </a:xfrm>
          <a:prstGeom prst="rect">
            <a:avLst/>
          </a:prstGeom>
          <a:gradFill>
            <a:gsLst>
              <a:gs pos="0">
                <a:srgbClr val="004379"/>
              </a:gs>
              <a:gs pos="53000">
                <a:srgbClr val="0068A2"/>
              </a:gs>
              <a:gs pos="100000">
                <a:srgbClr val="004379"/>
              </a:gs>
            </a:gsLst>
            <a:lin ang="5400000" scaled="1"/>
          </a:gradFill>
          <a:ln>
            <a:noFill/>
          </a:ln>
        </p:spPr>
        <p:txBody>
          <a:bodyPr lIns="457200" tIns="457200" rIns="457200" bIns="274320"/>
          <a:lstStyle>
            <a:lvl1pPr>
              <a:spcBef>
                <a:spcPct val="20000"/>
              </a:spcBef>
              <a:buChar char="•"/>
              <a:tabLst>
                <a:tab pos="500063" algn="l"/>
              </a:tabLst>
              <a:defRPr sz="14300">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tabLst>
                <a:tab pos="500063" algn="l"/>
              </a:tabLst>
              <a:defRPr sz="125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tabLst>
                <a:tab pos="500063" algn="l"/>
              </a:tabLst>
              <a:defRPr sz="10700">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tabLst>
                <a:tab pos="500063" algn="l"/>
              </a:tabLst>
              <a:defRPr sz="89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tabLst>
                <a:tab pos="500063" algn="l"/>
              </a:tabLst>
              <a:defRPr sz="89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tabLst>
                <a:tab pos="500063" algn="l"/>
              </a:tabLst>
              <a:defRPr sz="89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tabLst>
                <a:tab pos="500063" algn="l"/>
              </a:tabLst>
              <a:defRPr sz="89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tabLst>
                <a:tab pos="500063" algn="l"/>
              </a:tabLst>
              <a:defRPr sz="89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tabLst>
                <a:tab pos="500063" algn="l"/>
              </a:tabLst>
              <a:defRPr sz="8900">
                <a:solidFill>
                  <a:schemeClr val="tx1"/>
                </a:solidFill>
                <a:latin typeface="Times New Roman" panose="02020603050405020304" pitchFamily="18" charset="0"/>
                <a:ea typeface="MS PGothic" panose="020B0600070205080204" pitchFamily="34" charset="-128"/>
              </a:defRPr>
            </a:lvl9pPr>
          </a:lstStyle>
          <a:p>
            <a:pPr algn="just" rtl="1" eaLnBrk="1" hangingPunct="1">
              <a:spcBef>
                <a:spcPct val="0"/>
              </a:spcBef>
              <a:buFontTx/>
              <a:buNone/>
            </a:pPr>
            <a:r>
              <a:rPr lang="fa-IR" sz="4800" b="1" dirty="0">
                <a:solidFill>
                  <a:srgbClr val="FFFF00"/>
                </a:solidFill>
                <a:latin typeface="Avenir Heavy" pitchFamily="124" charset="0"/>
                <a:cs typeface="B Zar" panose="00000400000000000000" pitchFamily="2" charset="-78"/>
              </a:rPr>
              <a:t>نتایج و بحث</a:t>
            </a:r>
            <a:endParaRPr lang="en-US" sz="4800" b="1" dirty="0">
              <a:solidFill>
                <a:srgbClr val="FFFF00"/>
              </a:solidFill>
              <a:latin typeface="Avenir Heavy" pitchFamily="124" charset="0"/>
              <a:cs typeface="B Zar" panose="00000400000000000000" pitchFamily="2" charset="-78"/>
            </a:endParaRPr>
          </a:p>
          <a:p>
            <a:pPr algn="just" rtl="1" eaLnBrk="1" hangingPunct="1">
              <a:spcBef>
                <a:spcPts val="500"/>
              </a:spcBef>
              <a:buFontTx/>
              <a:buNone/>
            </a:pPr>
            <a:endParaRPr lang="en-US" altLang="ja-JP" sz="4800" dirty="0">
              <a:solidFill>
                <a:schemeClr val="bg1"/>
              </a:solidFill>
              <a:latin typeface="Avenir Book" pitchFamily="124" charset="0"/>
              <a:cs typeface="B Zar" panose="00000400000000000000" pitchFamily="2" charset="-78"/>
            </a:endParaRPr>
          </a:p>
          <a:p>
            <a:pPr algn="just" rtl="1" eaLnBrk="1" hangingPunct="1">
              <a:spcBef>
                <a:spcPct val="10000"/>
              </a:spcBef>
              <a:buFontTx/>
              <a:buNone/>
            </a:pPr>
            <a:r>
              <a:rPr lang="ar-SA" sz="4800" dirty="0">
                <a:solidFill>
                  <a:schemeClr val="bg1"/>
                </a:solidFill>
                <a:latin typeface="Avenir Book" pitchFamily="124" charset="0"/>
                <a:cs typeface="B Yekan" panose="00000400000000000000" pitchFamily="2" charset="-78"/>
              </a:rPr>
              <a:t>نتیجه‌گیری اصلی مقاله را می توان در قسمت نتیجه‌گیری کوتاه ارائه کرد که گاهی به تنهایی و گاهی با زیربخش های بسیار کوتاه و واضح قابل طرح است.</a:t>
            </a:r>
            <a:endParaRPr lang="en-US" sz="4800" dirty="0">
              <a:solidFill>
                <a:schemeClr val="bg1"/>
              </a:solidFill>
              <a:latin typeface="Avenir Book" pitchFamily="124" charset="0"/>
              <a:cs typeface="B Yekan" panose="00000400000000000000" pitchFamily="2" charset="-78"/>
            </a:endParaRPr>
          </a:p>
          <a:p>
            <a:pPr algn="just" rtl="1" eaLnBrk="1" hangingPunct="1">
              <a:spcBef>
                <a:spcPts val="500"/>
              </a:spcBef>
              <a:buFontTx/>
              <a:buNone/>
            </a:pPr>
            <a:endParaRPr lang="en-US" altLang="ja-JP" sz="4800" dirty="0">
              <a:solidFill>
                <a:schemeClr val="bg1"/>
              </a:solidFill>
              <a:latin typeface="Avenir Book" pitchFamily="124" charset="0"/>
              <a:cs typeface="B Zar" panose="00000400000000000000" pitchFamily="2" charset="-78"/>
            </a:endParaRPr>
          </a:p>
          <a:p>
            <a:pPr algn="just" rtl="1" eaLnBrk="1" hangingPunct="1">
              <a:spcBef>
                <a:spcPts val="500"/>
              </a:spcBef>
              <a:buFontTx/>
              <a:buNone/>
            </a:pPr>
            <a:endParaRPr lang="en-US" altLang="ja-JP" sz="4800" dirty="0">
              <a:solidFill>
                <a:schemeClr val="bg1"/>
              </a:solidFill>
              <a:latin typeface="Avenir Book" pitchFamily="124" charset="0"/>
              <a:cs typeface="B Zar" panose="00000400000000000000" pitchFamily="2" charset="-78"/>
            </a:endParaRPr>
          </a:p>
          <a:p>
            <a:pPr algn="just" rtl="1" eaLnBrk="1" hangingPunct="1">
              <a:spcBef>
                <a:spcPts val="500"/>
              </a:spcBef>
              <a:buFontTx/>
              <a:buNone/>
            </a:pPr>
            <a:endParaRPr lang="en-US" altLang="ja-JP" sz="4800" dirty="0">
              <a:solidFill>
                <a:schemeClr val="bg1"/>
              </a:solidFill>
              <a:latin typeface="Avenir Book" pitchFamily="124" charset="0"/>
              <a:cs typeface="B Zar" panose="00000400000000000000" pitchFamily="2" charset="-78"/>
            </a:endParaRPr>
          </a:p>
          <a:p>
            <a:pPr algn="just" rtl="1" eaLnBrk="1" hangingPunct="1">
              <a:spcBef>
                <a:spcPts val="500"/>
              </a:spcBef>
              <a:buFontTx/>
              <a:buNone/>
            </a:pPr>
            <a:endParaRPr lang="en-US" altLang="ja-JP" sz="4800" dirty="0">
              <a:solidFill>
                <a:schemeClr val="bg1"/>
              </a:solidFill>
              <a:latin typeface="Avenir Book" pitchFamily="124" charset="0"/>
              <a:cs typeface="B Zar" panose="00000400000000000000" pitchFamily="2" charset="-78"/>
            </a:endParaRPr>
          </a:p>
          <a:p>
            <a:pPr algn="just" rtl="1" eaLnBrk="1" hangingPunct="1">
              <a:spcBef>
                <a:spcPts val="500"/>
              </a:spcBef>
              <a:buFontTx/>
              <a:buNone/>
            </a:pPr>
            <a:endParaRPr lang="en-US" altLang="ja-JP" sz="4800" dirty="0">
              <a:solidFill>
                <a:schemeClr val="bg1"/>
              </a:solidFill>
              <a:latin typeface="Avenir Book" pitchFamily="124" charset="0"/>
              <a:cs typeface="B Zar" panose="00000400000000000000" pitchFamily="2" charset="-78"/>
            </a:endParaRPr>
          </a:p>
          <a:p>
            <a:pPr algn="just" rtl="1" eaLnBrk="1" hangingPunct="1">
              <a:spcBef>
                <a:spcPts val="500"/>
              </a:spcBef>
              <a:buFontTx/>
              <a:buNone/>
            </a:pPr>
            <a:endParaRPr lang="en-US" altLang="ja-JP" sz="4800" dirty="0">
              <a:solidFill>
                <a:schemeClr val="bg1"/>
              </a:solidFill>
              <a:latin typeface="Avenir Book" pitchFamily="124" charset="0"/>
              <a:cs typeface="B Zar" panose="00000400000000000000" pitchFamily="2" charset="-78"/>
            </a:endParaRPr>
          </a:p>
          <a:p>
            <a:pPr algn="just" rtl="1" eaLnBrk="1" hangingPunct="1">
              <a:spcBef>
                <a:spcPts val="500"/>
              </a:spcBef>
              <a:buFontTx/>
              <a:buNone/>
            </a:pPr>
            <a:endParaRPr lang="en-US" altLang="ja-JP" sz="4800" dirty="0">
              <a:solidFill>
                <a:schemeClr val="bg1"/>
              </a:solidFill>
              <a:latin typeface="Avenir Book" pitchFamily="124" charset="0"/>
              <a:cs typeface="B Zar" panose="00000400000000000000" pitchFamily="2" charset="-78"/>
            </a:endParaRPr>
          </a:p>
          <a:p>
            <a:pPr algn="just" rtl="1" eaLnBrk="1" hangingPunct="1">
              <a:spcBef>
                <a:spcPts val="500"/>
              </a:spcBef>
              <a:buFontTx/>
              <a:buNone/>
            </a:pPr>
            <a:endParaRPr lang="en-US" altLang="ja-JP" sz="4800" dirty="0">
              <a:solidFill>
                <a:schemeClr val="bg1"/>
              </a:solidFill>
              <a:latin typeface="Avenir Book" pitchFamily="124" charset="0"/>
              <a:cs typeface="B Zar" panose="00000400000000000000" pitchFamily="2" charset="-78"/>
            </a:endParaRPr>
          </a:p>
          <a:p>
            <a:pPr algn="just" rtl="1" eaLnBrk="1" hangingPunct="1">
              <a:spcBef>
                <a:spcPts val="500"/>
              </a:spcBef>
              <a:buFontTx/>
              <a:buNone/>
            </a:pPr>
            <a:endParaRPr lang="en-US" altLang="ja-JP" sz="4800" dirty="0">
              <a:solidFill>
                <a:schemeClr val="bg1"/>
              </a:solidFill>
              <a:latin typeface="Avenir Book" pitchFamily="124" charset="0"/>
              <a:cs typeface="B Zar" panose="00000400000000000000" pitchFamily="2" charset="-78"/>
            </a:endParaRPr>
          </a:p>
          <a:p>
            <a:pPr algn="just" rtl="1" eaLnBrk="1" hangingPunct="1">
              <a:spcBef>
                <a:spcPts val="500"/>
              </a:spcBef>
              <a:buFontTx/>
              <a:buNone/>
            </a:pPr>
            <a:endParaRPr lang="en-US" altLang="ja-JP" sz="4800" dirty="0">
              <a:solidFill>
                <a:schemeClr val="bg1"/>
              </a:solidFill>
              <a:latin typeface="Avenir Book" pitchFamily="124" charset="0"/>
              <a:cs typeface="B Zar" panose="00000400000000000000" pitchFamily="2" charset="-78"/>
            </a:endParaRPr>
          </a:p>
          <a:p>
            <a:pPr algn="just" rtl="1" eaLnBrk="1" hangingPunct="1">
              <a:spcBef>
                <a:spcPct val="50000"/>
              </a:spcBef>
              <a:buFontTx/>
              <a:buNone/>
            </a:pPr>
            <a:endParaRPr lang="en-US" sz="4800" dirty="0">
              <a:solidFill>
                <a:schemeClr val="bg1"/>
              </a:solidFill>
              <a:latin typeface="Avenir Book" pitchFamily="124" charset="0"/>
              <a:cs typeface="B Zar" panose="00000400000000000000" pitchFamily="2" charset="-78"/>
            </a:endParaRPr>
          </a:p>
          <a:p>
            <a:pPr algn="just" rtl="1" eaLnBrk="1" hangingPunct="1">
              <a:spcBef>
                <a:spcPct val="50000"/>
              </a:spcBef>
              <a:buFontTx/>
              <a:buNone/>
            </a:pPr>
            <a:endParaRPr lang="en-US" sz="2800" i="1" dirty="0">
              <a:solidFill>
                <a:schemeClr val="bg1"/>
              </a:solidFill>
              <a:latin typeface="Avenir Book" pitchFamily="124" charset="0"/>
              <a:cs typeface="B Zar" panose="00000400000000000000" pitchFamily="2" charset="-78"/>
            </a:endParaRPr>
          </a:p>
        </p:txBody>
      </p:sp>
      <p:sp>
        <p:nvSpPr>
          <p:cNvPr id="6149" name="Text Box 13"/>
          <p:cNvSpPr txBox="1">
            <a:spLocks noChangeArrowheads="1"/>
          </p:cNvSpPr>
          <p:nvPr/>
        </p:nvSpPr>
        <p:spPr bwMode="auto">
          <a:xfrm>
            <a:off x="557213" y="5327650"/>
            <a:ext cx="12006262" cy="20853400"/>
          </a:xfrm>
          <a:prstGeom prst="rect">
            <a:avLst/>
          </a:prstGeom>
          <a:gradFill>
            <a:gsLst>
              <a:gs pos="0">
                <a:srgbClr val="004379"/>
              </a:gs>
              <a:gs pos="53000">
                <a:srgbClr val="0068A2"/>
              </a:gs>
              <a:gs pos="100000">
                <a:srgbClr val="004379"/>
              </a:gs>
            </a:gsLst>
            <a:lin ang="5400000" scaled="1"/>
          </a:gradFill>
          <a:ln>
            <a:noFill/>
          </a:ln>
        </p:spPr>
        <p:txBody>
          <a:bodyPr lIns="457200" tIns="457200" rIns="457200" bIns="274320"/>
          <a:lstStyle>
            <a:lvl1pPr>
              <a:spcBef>
                <a:spcPct val="20000"/>
              </a:spcBef>
              <a:buChar char="•"/>
              <a:tabLst>
                <a:tab pos="635000" algn="l"/>
              </a:tabLst>
              <a:defRPr sz="14300">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tabLst>
                <a:tab pos="635000" algn="l"/>
              </a:tabLst>
              <a:defRPr sz="125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tabLst>
                <a:tab pos="635000" algn="l"/>
              </a:tabLst>
              <a:defRPr sz="10700">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tabLst>
                <a:tab pos="635000" algn="l"/>
              </a:tabLst>
              <a:defRPr sz="89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tabLst>
                <a:tab pos="635000" algn="l"/>
              </a:tabLst>
              <a:defRPr sz="89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tabLst>
                <a:tab pos="635000" algn="l"/>
              </a:tabLst>
              <a:defRPr sz="89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tabLst>
                <a:tab pos="635000" algn="l"/>
              </a:tabLst>
              <a:defRPr sz="89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tabLst>
                <a:tab pos="635000" algn="l"/>
              </a:tabLst>
              <a:defRPr sz="89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tabLst>
                <a:tab pos="635000" algn="l"/>
              </a:tabLst>
              <a:defRPr sz="8900">
                <a:solidFill>
                  <a:schemeClr val="tx1"/>
                </a:solidFill>
                <a:latin typeface="Times New Roman" panose="02020603050405020304" pitchFamily="18" charset="0"/>
                <a:ea typeface="MS PGothic" panose="020B0600070205080204" pitchFamily="34" charset="-128"/>
              </a:defRPr>
            </a:lvl9pPr>
          </a:lstStyle>
          <a:p>
            <a:pPr algn="just" rtl="1" eaLnBrk="1" hangingPunct="1">
              <a:spcBef>
                <a:spcPct val="50000"/>
              </a:spcBef>
              <a:buFontTx/>
              <a:buNone/>
            </a:pPr>
            <a:r>
              <a:rPr lang="fa-IR" sz="4800" b="1" dirty="0">
                <a:solidFill>
                  <a:srgbClr val="FFFF00"/>
                </a:solidFill>
                <a:latin typeface="Avenir Heavy" pitchFamily="124" charset="0"/>
                <a:cs typeface="B Zar" panose="00000400000000000000" pitchFamily="2" charset="-78"/>
              </a:rPr>
              <a:t>نتیجه‌گیری</a:t>
            </a:r>
          </a:p>
          <a:p>
            <a:pPr algn="just" rtl="1" eaLnBrk="1" hangingPunct="1">
              <a:spcBef>
                <a:spcPct val="50000"/>
              </a:spcBef>
              <a:buFontTx/>
              <a:buNone/>
            </a:pPr>
            <a:endParaRPr lang="en-US" sz="4800" b="1" dirty="0">
              <a:solidFill>
                <a:srgbClr val="FFFF00"/>
              </a:solidFill>
              <a:latin typeface="Avenir Heavy" pitchFamily="124" charset="0"/>
              <a:cs typeface="B Zar" panose="00000400000000000000" pitchFamily="2" charset="-78"/>
            </a:endParaRPr>
          </a:p>
          <a:p>
            <a:pPr algn="just" rtl="1" eaLnBrk="1" hangingPunct="1">
              <a:spcBef>
                <a:spcPct val="10000"/>
              </a:spcBef>
              <a:buFontTx/>
              <a:buNone/>
            </a:pPr>
            <a:r>
              <a:rPr lang="ar-SA" sz="4800" dirty="0">
                <a:solidFill>
                  <a:schemeClr val="bg1"/>
                </a:solidFill>
                <a:latin typeface="Avenir Book" pitchFamily="124" charset="0"/>
                <a:cs typeface="B Yekan" panose="00000400000000000000" pitchFamily="2" charset="-78"/>
              </a:rPr>
              <a:t>شرح مختصر و دقیقی از نتایج تجربی، تفسیر آنها را ارائه دهید</a:t>
            </a:r>
            <a:r>
              <a:rPr lang="en-US" sz="4800" dirty="0">
                <a:solidFill>
                  <a:schemeClr val="bg1"/>
                </a:solidFill>
                <a:latin typeface="Avenir Book" pitchFamily="124" charset="0"/>
                <a:cs typeface="B Yekan" panose="00000400000000000000" pitchFamily="2" charset="-78"/>
              </a:rPr>
              <a:t>. </a:t>
            </a:r>
            <a:r>
              <a:rPr lang="ar-SA" sz="4800" dirty="0">
                <a:solidFill>
                  <a:schemeClr val="bg1"/>
                </a:solidFill>
                <a:latin typeface="Avenir Book" pitchFamily="124" charset="0"/>
                <a:cs typeface="B Yekan" panose="00000400000000000000" pitchFamily="2" charset="-78"/>
              </a:rPr>
              <a:t>در بخش نتایج و بحث باید به اهمیت نتایج مقاله اشاره کرد نه تکرار آنها. لطفا از نقل قول های گسترده و بحث در مورد ادبیات منتشر شده خودداری کنید.</a:t>
            </a:r>
            <a:endParaRPr lang="en-US" sz="4800" dirty="0">
              <a:solidFill>
                <a:schemeClr val="bg1"/>
              </a:solidFill>
              <a:latin typeface="Avenir Book" pitchFamily="124" charset="0"/>
              <a:cs typeface="B Yekan" panose="00000400000000000000" pitchFamily="2" charset="-78"/>
            </a:endParaRPr>
          </a:p>
        </p:txBody>
      </p:sp>
      <p:sp>
        <p:nvSpPr>
          <p:cNvPr id="6150" name="Text Box 14"/>
          <p:cNvSpPr txBox="1">
            <a:spLocks noChangeArrowheads="1"/>
          </p:cNvSpPr>
          <p:nvPr/>
        </p:nvSpPr>
        <p:spPr bwMode="auto">
          <a:xfrm>
            <a:off x="11304588" y="3219450"/>
            <a:ext cx="29383037" cy="2400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274320" tIns="274320" rIns="274320" bIns="274320" anchor="ctr">
            <a:spAutoFit/>
          </a:bodyPr>
          <a:lstStyle>
            <a:lvl1pPr>
              <a:spcBef>
                <a:spcPct val="20000"/>
              </a:spcBef>
              <a:buChar char="•"/>
              <a:defRPr sz="14300">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125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sz="10700">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89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89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89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89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89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8900">
                <a:solidFill>
                  <a:schemeClr val="tx1"/>
                </a:solidFill>
                <a:latin typeface="Times New Roman" panose="02020603050405020304" pitchFamily="18" charset="0"/>
                <a:ea typeface="MS PGothic" panose="020B0600070205080204" pitchFamily="34" charset="-128"/>
              </a:defRPr>
            </a:lvl9pPr>
          </a:lstStyle>
          <a:p>
            <a:pPr algn="ctr" eaLnBrk="1" hangingPunct="1">
              <a:spcBef>
                <a:spcPct val="0"/>
              </a:spcBef>
              <a:buFontTx/>
              <a:buNone/>
            </a:pPr>
            <a:r>
              <a:rPr lang="en-US" sz="6000" b="1">
                <a:solidFill>
                  <a:srgbClr val="00FF00"/>
                </a:solidFill>
                <a:latin typeface="Avenir Medium" pitchFamily="124" charset="0"/>
                <a:cs typeface="B Yekan" panose="00000400000000000000" pitchFamily="2" charset="-78"/>
              </a:rPr>
              <a:t>Colin B. Purrington</a:t>
            </a:r>
            <a:r>
              <a:rPr lang="en-US" sz="6000" b="1">
                <a:solidFill>
                  <a:srgbClr val="00FF00"/>
                </a:solidFill>
                <a:latin typeface="Avenir Book" pitchFamily="124" charset="0"/>
                <a:cs typeface="B Yekan" panose="00000400000000000000" pitchFamily="2" charset="-78"/>
              </a:rPr>
              <a:t>, Department of Biosystems, </a:t>
            </a:r>
          </a:p>
          <a:p>
            <a:pPr algn="ctr" eaLnBrk="1" hangingPunct="1">
              <a:spcBef>
                <a:spcPct val="0"/>
              </a:spcBef>
              <a:buFontTx/>
              <a:buNone/>
            </a:pPr>
            <a:r>
              <a:rPr lang="en-US" sz="6000">
                <a:solidFill>
                  <a:srgbClr val="00FF00"/>
                </a:solidFill>
                <a:latin typeface="Avenir Book" pitchFamily="124" charset="0"/>
                <a:cs typeface="B Yekan" panose="00000400000000000000" pitchFamily="2" charset="-78"/>
              </a:rPr>
              <a:t>University Mohaghegh Ardabili</a:t>
            </a:r>
          </a:p>
        </p:txBody>
      </p:sp>
      <p:sp>
        <p:nvSpPr>
          <p:cNvPr id="3" name="Rectangle 180"/>
          <p:cNvSpPr>
            <a:spLocks noChangeArrowheads="1"/>
          </p:cNvSpPr>
          <p:nvPr/>
        </p:nvSpPr>
        <p:spPr bwMode="auto">
          <a:xfrm>
            <a:off x="770731" y="145359"/>
            <a:ext cx="49450625" cy="3167534"/>
          </a:xfrm>
          <a:prstGeom prst="rect">
            <a:avLst/>
          </a:prstGeom>
          <a:noFill/>
          <a:ln>
            <a:noFill/>
          </a:ln>
          <a:extLst>
            <a:ext uri="{909E8E84-426E-40dd-AFC4-6F175D3DCCD1}"/>
            <a:ext uri="{91240B29-F687-4f45-9708-019B960494DF}"/>
          </a:extLst>
        </p:spPr>
        <p:txBody>
          <a:bodyPr anchor="ctr">
            <a:spAutoFit/>
          </a:bodyPr>
          <a:lstStyle/>
          <a:p>
            <a:pPr algn="ctr" eaLnBrk="1" hangingPunct="1">
              <a:lnSpc>
                <a:spcPct val="90000"/>
              </a:lnSpc>
              <a:defRPr/>
            </a:pPr>
            <a:r>
              <a:rPr lang="en-US" sz="11000" b="1" dirty="0">
                <a:ln>
                  <a:solidFill>
                    <a:schemeClr val="bg1"/>
                  </a:solidFill>
                </a:ln>
                <a:solidFill>
                  <a:srgbClr val="00FFCC"/>
                </a:solidFill>
                <a:latin typeface="Cambria" panose="02040503050406030204" pitchFamily="18" charset="0"/>
                <a:ea typeface="ＭＳ Ｐゴシック" charset="0"/>
                <a:cs typeface="B Zar" panose="00000400000000000000" pitchFamily="2" charset="-78"/>
              </a:rPr>
              <a:t>Title pitched at general audience that provides conclusion</a:t>
            </a:r>
            <a:br>
              <a:rPr lang="en-US" sz="11000" b="1" dirty="0">
                <a:ln>
                  <a:solidFill>
                    <a:schemeClr val="bg1"/>
                  </a:solidFill>
                </a:ln>
                <a:solidFill>
                  <a:srgbClr val="00FFCC"/>
                </a:solidFill>
                <a:latin typeface="Cambria" panose="02040503050406030204" pitchFamily="18" charset="0"/>
                <a:ea typeface="ＭＳ Ｐゴシック" charset="0"/>
                <a:cs typeface="B Zar" panose="00000400000000000000" pitchFamily="2" charset="-78"/>
              </a:rPr>
            </a:br>
            <a:r>
              <a:rPr lang="en-US" sz="11000" b="1" dirty="0">
                <a:ln>
                  <a:solidFill>
                    <a:schemeClr val="bg1"/>
                  </a:solidFill>
                </a:ln>
                <a:solidFill>
                  <a:srgbClr val="00FFCC"/>
                </a:solidFill>
                <a:latin typeface="Cambria" panose="02040503050406030204" pitchFamily="18" charset="0"/>
                <a:ea typeface="ＭＳ Ｐゴシック" charset="0"/>
                <a:cs typeface="B Zar" panose="00000400000000000000" pitchFamily="2" charset="-78"/>
              </a:rPr>
              <a:t> or at least hints at something interesting </a:t>
            </a:r>
          </a:p>
        </p:txBody>
      </p:sp>
      <p:sp>
        <p:nvSpPr>
          <p:cNvPr id="6152" name="Text Box 16"/>
          <p:cNvSpPr txBox="1">
            <a:spLocks noChangeArrowheads="1"/>
          </p:cNvSpPr>
          <p:nvPr/>
        </p:nvSpPr>
        <p:spPr bwMode="auto">
          <a:xfrm>
            <a:off x="17391063" y="26668413"/>
            <a:ext cx="15544800" cy="4572000"/>
          </a:xfrm>
          <a:prstGeom prst="rect">
            <a:avLst/>
          </a:prstGeom>
          <a:gradFill>
            <a:gsLst>
              <a:gs pos="0">
                <a:srgbClr val="004379"/>
              </a:gs>
              <a:gs pos="53000">
                <a:srgbClr val="0068A2"/>
              </a:gs>
              <a:gs pos="100000">
                <a:srgbClr val="004379"/>
              </a:gs>
            </a:gsLst>
            <a:lin ang="5400000" scaled="1"/>
          </a:gradFill>
          <a:ln>
            <a:noFill/>
          </a:ln>
        </p:spPr>
        <p:txBody>
          <a:bodyPr lIns="457200" tIns="457200" rIns="457200" bIns="274320"/>
          <a:lstStyle>
            <a:lvl1pPr>
              <a:spcBef>
                <a:spcPct val="20000"/>
              </a:spcBef>
              <a:buChar char="•"/>
              <a:defRPr sz="14300">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125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sz="10700">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89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89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89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89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89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8900">
                <a:solidFill>
                  <a:schemeClr val="tx1"/>
                </a:solidFill>
                <a:latin typeface="Times New Roman" panose="02020603050405020304" pitchFamily="18" charset="0"/>
                <a:ea typeface="MS PGothic" panose="020B0600070205080204" pitchFamily="34" charset="-128"/>
              </a:defRPr>
            </a:lvl9pPr>
          </a:lstStyle>
          <a:p>
            <a:pPr algn="ctr" rtl="1" eaLnBrk="1" hangingPunct="1">
              <a:spcBef>
                <a:spcPct val="50000"/>
              </a:spcBef>
              <a:buFontTx/>
              <a:buNone/>
            </a:pPr>
            <a:r>
              <a:rPr lang="fa-IR" sz="4400" b="1">
                <a:solidFill>
                  <a:srgbClr val="FFFF00"/>
                </a:solidFill>
                <a:latin typeface="Avenir Heavy" pitchFamily="124" charset="0"/>
                <a:cs typeface="B Zar" panose="00000400000000000000" pitchFamily="2" charset="-78"/>
              </a:rPr>
              <a:t>سپاسگذاری</a:t>
            </a:r>
            <a:endParaRPr lang="en-US" sz="4400" b="1">
              <a:solidFill>
                <a:srgbClr val="FFFF00"/>
              </a:solidFill>
              <a:latin typeface="Avenir Heavy" pitchFamily="124" charset="0"/>
              <a:cs typeface="B Zar" panose="00000400000000000000" pitchFamily="2" charset="-78"/>
            </a:endParaRPr>
          </a:p>
          <a:p>
            <a:pPr algn="just" rtl="1" eaLnBrk="1" hangingPunct="1">
              <a:spcBef>
                <a:spcPct val="10000"/>
              </a:spcBef>
              <a:buFontTx/>
              <a:buNone/>
            </a:pPr>
            <a:r>
              <a:rPr lang="ar-SA" sz="4800">
                <a:solidFill>
                  <a:schemeClr val="bg1"/>
                </a:solidFill>
                <a:latin typeface="Avenir Book" pitchFamily="124" charset="0"/>
                <a:cs typeface="B Yekan" panose="00000400000000000000" pitchFamily="2" charset="-78"/>
              </a:rPr>
              <a:t>افرادی را که در طول فرآیند تحقیق به شما کمک کرده‌اند را فهرست کنید. با عبارتی شبیه مایلم صمیمانه قدردانی خود را از فلانی برای مشارکت ارزشمندشان در این تحقیق ابراز دارم</a:t>
            </a:r>
            <a:r>
              <a:rPr lang="fa-IR" sz="4800">
                <a:solidFill>
                  <a:schemeClr val="bg1"/>
                </a:solidFill>
                <a:latin typeface="Avenir Book" pitchFamily="124" charset="0"/>
                <a:cs typeface="B Yekan" panose="00000400000000000000" pitchFamily="2" charset="-78"/>
              </a:rPr>
              <a:t>.</a:t>
            </a:r>
            <a:endParaRPr lang="en-US" sz="4800">
              <a:solidFill>
                <a:schemeClr val="bg1"/>
              </a:solidFill>
              <a:latin typeface="Avenir Book" pitchFamily="124" charset="0"/>
              <a:cs typeface="B Yekan" panose="00000400000000000000" pitchFamily="2" charset="-78"/>
            </a:endParaRPr>
          </a:p>
        </p:txBody>
      </p:sp>
      <p:sp>
        <p:nvSpPr>
          <p:cNvPr id="6153" name="Text Box 15"/>
          <p:cNvSpPr txBox="1">
            <a:spLocks noChangeArrowheads="1"/>
          </p:cNvSpPr>
          <p:nvPr/>
        </p:nvSpPr>
        <p:spPr bwMode="auto">
          <a:xfrm>
            <a:off x="0" y="26668413"/>
            <a:ext cx="16314738" cy="4572000"/>
          </a:xfrm>
          <a:prstGeom prst="rect">
            <a:avLst/>
          </a:prstGeom>
          <a:gradFill>
            <a:gsLst>
              <a:gs pos="0">
                <a:srgbClr val="004379"/>
              </a:gs>
              <a:gs pos="53000">
                <a:srgbClr val="0068A2"/>
              </a:gs>
              <a:gs pos="100000">
                <a:srgbClr val="004379"/>
              </a:gs>
            </a:gsLst>
            <a:lin ang="5400000" scaled="1"/>
          </a:gradFill>
          <a:ln>
            <a:noFill/>
          </a:ln>
        </p:spPr>
        <p:txBody>
          <a:bodyPr lIns="457200" tIns="457200" rIns="457200" bIns="274320"/>
          <a:lstStyle>
            <a:lvl1pPr marL="500063" indent="-500063">
              <a:spcBef>
                <a:spcPct val="20000"/>
              </a:spcBef>
              <a:buChar char="•"/>
              <a:defRPr sz="14300">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125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sz="10700">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89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89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89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89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89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8900">
                <a:solidFill>
                  <a:schemeClr val="tx1"/>
                </a:solidFill>
                <a:latin typeface="Times New Roman" panose="02020603050405020304" pitchFamily="18" charset="0"/>
                <a:ea typeface="MS PGothic" panose="020B0600070205080204" pitchFamily="34" charset="-128"/>
              </a:defRPr>
            </a:lvl9pPr>
          </a:lstStyle>
          <a:p>
            <a:pPr algn="r" rtl="1" eaLnBrk="1" hangingPunct="1">
              <a:spcBef>
                <a:spcPct val="50000"/>
              </a:spcBef>
              <a:buFontTx/>
              <a:buNone/>
            </a:pPr>
            <a:r>
              <a:rPr lang="fa-IR" sz="4400" b="1">
                <a:solidFill>
                  <a:srgbClr val="FFFF00"/>
                </a:solidFill>
                <a:latin typeface="Avenir Heavy" pitchFamily="124" charset="0"/>
                <a:cs typeface="B Zar" panose="00000400000000000000" pitchFamily="2" charset="-78"/>
              </a:rPr>
              <a:t>منابع </a:t>
            </a:r>
            <a:endParaRPr lang="en-US" sz="4400" b="1">
              <a:solidFill>
                <a:srgbClr val="FFFF00"/>
              </a:solidFill>
              <a:latin typeface="Avenir Heavy" pitchFamily="124" charset="0"/>
              <a:cs typeface="B Zar" panose="00000400000000000000" pitchFamily="2" charset="-78"/>
            </a:endParaRPr>
          </a:p>
          <a:p>
            <a:pPr eaLnBrk="1" hangingPunct="1">
              <a:spcBef>
                <a:spcPts val="1200"/>
              </a:spcBef>
              <a:buFontTx/>
              <a:buNone/>
            </a:pPr>
            <a:r>
              <a:rPr lang="en-US" sz="3600">
                <a:solidFill>
                  <a:schemeClr val="bg1"/>
                </a:solidFill>
                <a:latin typeface="Avenir Book" pitchFamily="124" charset="0"/>
                <a:cs typeface="B Zar" panose="00000400000000000000" pitchFamily="2" charset="-78"/>
              </a:rPr>
              <a:t>Author, J. 2012. Article title. </a:t>
            </a:r>
            <a:r>
              <a:rPr lang="en-US" sz="3600" i="1">
                <a:solidFill>
                  <a:schemeClr val="bg1"/>
                </a:solidFill>
                <a:latin typeface="Avenir Book" pitchFamily="124" charset="0"/>
                <a:cs typeface="B Zar" panose="00000400000000000000" pitchFamily="2" charset="-78"/>
              </a:rPr>
              <a:t>Journal of Something</a:t>
            </a:r>
            <a:r>
              <a:rPr lang="en-US" sz="3600">
                <a:solidFill>
                  <a:schemeClr val="bg1"/>
                </a:solidFill>
                <a:latin typeface="Avenir Book" pitchFamily="124" charset="0"/>
                <a:cs typeface="B Zar" panose="00000400000000000000" pitchFamily="2" charset="-78"/>
              </a:rPr>
              <a:t> 1:1-2.</a:t>
            </a:r>
          </a:p>
          <a:p>
            <a:pPr algn="ctr" eaLnBrk="1" hangingPunct="1">
              <a:spcBef>
                <a:spcPct val="0"/>
              </a:spcBef>
              <a:buFontTx/>
              <a:buNone/>
            </a:pPr>
            <a:br>
              <a:rPr lang="en-US" sz="4400" b="1">
                <a:solidFill>
                  <a:srgbClr val="FF0000"/>
                </a:solidFill>
                <a:latin typeface="Avenir Heavy" pitchFamily="124" charset="0"/>
                <a:cs typeface="B Zar" panose="00000400000000000000" pitchFamily="2" charset="-78"/>
              </a:rPr>
            </a:br>
            <a:r>
              <a:rPr lang="fa-IR" sz="4400" b="1">
                <a:solidFill>
                  <a:srgbClr val="FF0000"/>
                </a:solidFill>
                <a:latin typeface="Avenir Heavy" pitchFamily="124" charset="0"/>
                <a:cs typeface="B Zar" panose="00000400000000000000" pitchFamily="2" charset="-78"/>
              </a:rPr>
              <a:t>منتخبی از منابع مهم </a:t>
            </a:r>
            <a:endParaRPr lang="en-US" sz="4400" b="1">
              <a:solidFill>
                <a:srgbClr val="FF0000"/>
              </a:solidFill>
              <a:latin typeface="Avenir Heavy" pitchFamily="124" charset="0"/>
              <a:cs typeface="B Zar" panose="00000400000000000000" pitchFamily="2" charset="-78"/>
            </a:endParaRPr>
          </a:p>
          <a:p>
            <a:pPr eaLnBrk="1" hangingPunct="1">
              <a:spcBef>
                <a:spcPct val="10000"/>
              </a:spcBef>
              <a:buFontTx/>
              <a:buNone/>
            </a:pPr>
            <a:endParaRPr lang="en-US" sz="2800">
              <a:solidFill>
                <a:schemeClr val="bg1"/>
              </a:solidFill>
              <a:latin typeface="Avenir Book" pitchFamily="124" charset="0"/>
              <a:cs typeface="B Zar" panose="00000400000000000000" pitchFamily="2" charset="-78"/>
            </a:endParaRPr>
          </a:p>
        </p:txBody>
      </p:sp>
      <p:sp>
        <p:nvSpPr>
          <p:cNvPr id="6154" name="Text Box 70"/>
          <p:cNvSpPr txBox="1">
            <a:spLocks noChangeArrowheads="1"/>
          </p:cNvSpPr>
          <p:nvPr/>
        </p:nvSpPr>
        <p:spPr bwMode="auto">
          <a:xfrm>
            <a:off x="34013775" y="26668413"/>
            <a:ext cx="16660813" cy="3121025"/>
          </a:xfrm>
          <a:prstGeom prst="rect">
            <a:avLst/>
          </a:prstGeom>
          <a:gradFill>
            <a:gsLst>
              <a:gs pos="0">
                <a:srgbClr val="004379"/>
              </a:gs>
              <a:gs pos="53000">
                <a:srgbClr val="0068A2"/>
              </a:gs>
              <a:gs pos="100000">
                <a:srgbClr val="004379"/>
              </a:gs>
            </a:gsLst>
            <a:lin ang="5400000" scaled="1"/>
          </a:gradFill>
          <a:ln>
            <a:noFill/>
          </a:ln>
        </p:spPr>
        <p:txBody>
          <a:bodyPr lIns="457200" tIns="457200" rIns="457200" bIns="274320"/>
          <a:lstStyle>
            <a:lvl1pPr>
              <a:spcBef>
                <a:spcPct val="20000"/>
              </a:spcBef>
              <a:buChar char="•"/>
              <a:defRPr sz="14300">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125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sz="10700">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89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89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89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89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89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8900">
                <a:solidFill>
                  <a:schemeClr val="tx1"/>
                </a:solidFill>
                <a:latin typeface="Times New Roman" panose="02020603050405020304" pitchFamily="18" charset="0"/>
                <a:ea typeface="MS PGothic" panose="020B0600070205080204" pitchFamily="34" charset="-128"/>
              </a:defRPr>
            </a:lvl9pPr>
          </a:lstStyle>
          <a:p>
            <a:pPr algn="just" eaLnBrk="1" hangingPunct="1">
              <a:spcBef>
                <a:spcPct val="0"/>
              </a:spcBef>
              <a:buFontTx/>
              <a:buNone/>
            </a:pPr>
            <a:r>
              <a:rPr lang="en-US" sz="4400" b="1">
                <a:solidFill>
                  <a:srgbClr val="FFFF00"/>
                </a:solidFill>
                <a:latin typeface="Avenir Heavy" pitchFamily="124" charset="0"/>
              </a:rPr>
              <a:t>Further information</a:t>
            </a:r>
          </a:p>
          <a:p>
            <a:pPr eaLnBrk="1" hangingPunct="1">
              <a:spcBef>
                <a:spcPct val="10000"/>
              </a:spcBef>
              <a:buFontTx/>
              <a:buNone/>
            </a:pPr>
            <a:r>
              <a:rPr lang="en-US" sz="3600">
                <a:solidFill>
                  <a:schemeClr val="bg1"/>
                </a:solidFill>
                <a:latin typeface="Avenir Book" pitchFamily="124" charset="0"/>
              </a:rPr>
              <a:t>Please </a:t>
            </a:r>
            <a:r>
              <a:rPr lang="en-US" sz="3600" b="1">
                <a:solidFill>
                  <a:schemeClr val="bg1"/>
                </a:solidFill>
                <a:latin typeface="Avenir Book" pitchFamily="124" charset="0"/>
              </a:rPr>
              <a:t>see </a:t>
            </a:r>
            <a:r>
              <a:rPr lang="en-US" sz="3600">
                <a:solidFill>
                  <a:schemeClr val="bg1"/>
                </a:solidFill>
                <a:latin typeface="Avenir Book" pitchFamily="124" charset="0"/>
              </a:rPr>
              <a:t>https://colinpurrington.com/tips/poster-design</a:t>
            </a:r>
            <a:r>
              <a:rPr lang="en-US" sz="3600" i="1">
                <a:solidFill>
                  <a:schemeClr val="bg1"/>
                </a:solidFill>
                <a:latin typeface="Avenir Book" pitchFamily="124" charset="0"/>
              </a:rPr>
              <a:t> </a:t>
            </a:r>
            <a:r>
              <a:rPr lang="en-US" sz="3600">
                <a:solidFill>
                  <a:schemeClr val="bg1"/>
                </a:solidFill>
                <a:latin typeface="Avenir Book" pitchFamily="124" charset="0"/>
              </a:rPr>
              <a:t>for more templates and tips. I</a:t>
            </a:r>
            <a:r>
              <a:rPr lang="en-US" altLang="en-US" sz="3600">
                <a:solidFill>
                  <a:schemeClr val="bg1"/>
                </a:solidFill>
                <a:latin typeface="Avenir Book" pitchFamily="124" charset="0"/>
              </a:rPr>
              <a:t>’</a:t>
            </a:r>
            <a:r>
              <a:rPr lang="en-US" sz="3600">
                <a:solidFill>
                  <a:schemeClr val="bg1"/>
                </a:solidFill>
                <a:latin typeface="Avenir Book" pitchFamily="124" charset="0"/>
              </a:rPr>
              <a:t>m at colinpurrington@gmail.com if you have a question or comment.</a:t>
            </a:r>
          </a:p>
          <a:p>
            <a:pPr eaLnBrk="1" hangingPunct="1">
              <a:spcBef>
                <a:spcPct val="10000"/>
              </a:spcBef>
              <a:buFontTx/>
              <a:buNone/>
            </a:pPr>
            <a:endParaRPr lang="en-US" sz="2800">
              <a:solidFill>
                <a:schemeClr val="bg1"/>
              </a:solidFill>
              <a:latin typeface="Avenir Book" pitchFamily="124" charset="0"/>
            </a:endParaRPr>
          </a:p>
        </p:txBody>
      </p:sp>
      <p:sp>
        <p:nvSpPr>
          <p:cNvPr id="6155" name="Text Box 7"/>
          <p:cNvSpPr txBox="1">
            <a:spLocks noChangeArrowheads="1"/>
          </p:cNvSpPr>
          <p:nvPr/>
        </p:nvSpPr>
        <p:spPr bwMode="auto">
          <a:xfrm>
            <a:off x="17270413" y="11579225"/>
            <a:ext cx="15678150" cy="3829050"/>
          </a:xfrm>
          <a:prstGeom prst="rect">
            <a:avLst/>
          </a:prstGeom>
          <a:solidFill>
            <a:srgbClr val="E0EBEC"/>
          </a:solidFill>
          <a:ln w="38100">
            <a:solidFill>
              <a:srgbClr val="000000"/>
            </a:solidFill>
            <a:round/>
            <a:headEnd/>
            <a:tailEnd/>
          </a:ln>
        </p:spPr>
        <p:txBody>
          <a:bodyPr lIns="914400" tIns="457200" rIns="914400" bIns="914400"/>
          <a:lstStyle>
            <a:lvl1pPr>
              <a:spcBef>
                <a:spcPct val="20000"/>
              </a:spcBef>
              <a:buChar char="•"/>
              <a:tabLst>
                <a:tab pos="508000" algn="l"/>
              </a:tabLst>
              <a:defRPr sz="14300">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tabLst>
                <a:tab pos="508000" algn="l"/>
              </a:tabLst>
              <a:defRPr sz="125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tabLst>
                <a:tab pos="508000" algn="l"/>
              </a:tabLst>
              <a:defRPr sz="10700">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tabLst>
                <a:tab pos="508000" algn="l"/>
              </a:tabLst>
              <a:defRPr sz="89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tabLst>
                <a:tab pos="508000" algn="l"/>
              </a:tabLst>
              <a:defRPr sz="89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tabLst>
                <a:tab pos="508000" algn="l"/>
              </a:tabLst>
              <a:defRPr sz="89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tabLst>
                <a:tab pos="508000" algn="l"/>
              </a:tabLst>
              <a:defRPr sz="89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tabLst>
                <a:tab pos="508000" algn="l"/>
              </a:tabLst>
              <a:defRPr sz="89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tabLst>
                <a:tab pos="508000" algn="l"/>
              </a:tabLst>
              <a:defRPr sz="8900">
                <a:solidFill>
                  <a:schemeClr val="tx1"/>
                </a:solidFill>
                <a:latin typeface="Times New Roman" panose="02020603050405020304" pitchFamily="18" charset="0"/>
                <a:ea typeface="MS PGothic" panose="020B0600070205080204" pitchFamily="34" charset="-128"/>
              </a:defRPr>
            </a:lvl9pPr>
          </a:lstStyle>
          <a:p>
            <a:pPr algn="ctr" rtl="1" eaLnBrk="1" hangingPunct="1">
              <a:spcBef>
                <a:spcPct val="10000"/>
              </a:spcBef>
              <a:buFontTx/>
              <a:buNone/>
            </a:pPr>
            <a:r>
              <a:rPr lang="fa-IR" altLang="ja-JP" sz="8000">
                <a:solidFill>
                  <a:srgbClr val="002060"/>
                </a:solidFill>
                <a:latin typeface="Avenir Book" pitchFamily="124" charset="0"/>
                <a:cs typeface="B Yekan" panose="00000400000000000000" pitchFamily="2" charset="-78"/>
              </a:rPr>
              <a:t>تصاویر</a:t>
            </a:r>
            <a:endParaRPr lang="en-US" sz="8000">
              <a:solidFill>
                <a:srgbClr val="002060"/>
              </a:solidFill>
              <a:latin typeface="Avenir Book" pitchFamily="124" charset="0"/>
              <a:cs typeface="B Yekan" panose="00000400000000000000" pitchFamily="2" charset="-78"/>
            </a:endParaRPr>
          </a:p>
        </p:txBody>
      </p:sp>
      <p:sp>
        <p:nvSpPr>
          <p:cNvPr id="6156" name="Footer Placeholder 1"/>
          <p:cNvSpPr>
            <a:spLocks noGrp="1"/>
          </p:cNvSpPr>
          <p:nvPr>
            <p:ph type="ftr" sz="quarter" idx="11"/>
          </p:nvPr>
        </p:nvSpPr>
        <p:spPr>
          <a:xfrm>
            <a:off x="33802638" y="29789438"/>
            <a:ext cx="14801850" cy="11747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Helvetica" panose="020B0604020202020204" pitchFamily="34" charset="0"/>
                <a:ea typeface="MS PGothic" panose="020B0600070205080204" pitchFamily="34" charset="-128"/>
              </a:defRPr>
            </a:lvl1pPr>
            <a:lvl2pPr marL="742950" indent="-285750">
              <a:defRPr sz="3200">
                <a:solidFill>
                  <a:schemeClr val="tx1"/>
                </a:solidFill>
                <a:latin typeface="Helvetica" panose="020B0604020202020204" pitchFamily="34" charset="0"/>
                <a:ea typeface="MS PGothic" panose="020B0600070205080204" pitchFamily="34" charset="-128"/>
              </a:defRPr>
            </a:lvl2pPr>
            <a:lvl3pPr marL="1143000" indent="-228600">
              <a:defRPr sz="3200">
                <a:solidFill>
                  <a:schemeClr val="tx1"/>
                </a:solidFill>
                <a:latin typeface="Helvetica" panose="020B0604020202020204" pitchFamily="34" charset="0"/>
                <a:ea typeface="MS PGothic" panose="020B0600070205080204" pitchFamily="34" charset="-128"/>
              </a:defRPr>
            </a:lvl3pPr>
            <a:lvl4pPr marL="1600200" indent="-228600">
              <a:defRPr sz="3200">
                <a:solidFill>
                  <a:schemeClr val="tx1"/>
                </a:solidFill>
                <a:latin typeface="Helvetica" panose="020B0604020202020204" pitchFamily="34" charset="0"/>
                <a:ea typeface="MS PGothic" panose="020B0600070205080204" pitchFamily="34" charset="-128"/>
              </a:defRPr>
            </a:lvl4pPr>
            <a:lvl5pPr marL="2057400" indent="-228600">
              <a:defRPr sz="3200">
                <a:solidFill>
                  <a:schemeClr val="tx1"/>
                </a:solidFill>
                <a:latin typeface="Helvetica" panose="020B0604020202020204" pitchFamily="34" charset="0"/>
                <a:ea typeface="MS PGothic" panose="020B0600070205080204" pitchFamily="34" charset="-128"/>
              </a:defRPr>
            </a:lvl5pPr>
            <a:lvl6pPr marL="2514600" indent="-228600" eaLnBrk="0" fontAlgn="base" hangingPunct="0">
              <a:spcBef>
                <a:spcPct val="0"/>
              </a:spcBef>
              <a:spcAft>
                <a:spcPct val="0"/>
              </a:spcAft>
              <a:defRPr sz="3200">
                <a:solidFill>
                  <a:schemeClr val="tx1"/>
                </a:solidFill>
                <a:latin typeface="Helvetica" panose="020B0604020202020204" pitchFamily="34" charset="0"/>
                <a:ea typeface="MS PGothic" panose="020B0600070205080204" pitchFamily="34" charset="-128"/>
              </a:defRPr>
            </a:lvl6pPr>
            <a:lvl7pPr marL="2971800" indent="-228600" eaLnBrk="0" fontAlgn="base" hangingPunct="0">
              <a:spcBef>
                <a:spcPct val="0"/>
              </a:spcBef>
              <a:spcAft>
                <a:spcPct val="0"/>
              </a:spcAft>
              <a:defRPr sz="3200">
                <a:solidFill>
                  <a:schemeClr val="tx1"/>
                </a:solidFill>
                <a:latin typeface="Helvetica" panose="020B0604020202020204" pitchFamily="34" charset="0"/>
                <a:ea typeface="MS PGothic" panose="020B0600070205080204" pitchFamily="34" charset="-128"/>
              </a:defRPr>
            </a:lvl7pPr>
            <a:lvl8pPr marL="3429000" indent="-228600" eaLnBrk="0" fontAlgn="base" hangingPunct="0">
              <a:spcBef>
                <a:spcPct val="0"/>
              </a:spcBef>
              <a:spcAft>
                <a:spcPct val="0"/>
              </a:spcAft>
              <a:defRPr sz="3200">
                <a:solidFill>
                  <a:schemeClr val="tx1"/>
                </a:solidFill>
                <a:latin typeface="Helvetica" panose="020B0604020202020204" pitchFamily="34" charset="0"/>
                <a:ea typeface="MS PGothic" panose="020B0600070205080204" pitchFamily="34" charset="-128"/>
              </a:defRPr>
            </a:lvl8pPr>
            <a:lvl9pPr marL="3886200" indent="-228600" eaLnBrk="0" fontAlgn="base" hangingPunct="0">
              <a:spcBef>
                <a:spcPct val="0"/>
              </a:spcBef>
              <a:spcAft>
                <a:spcPct val="0"/>
              </a:spcAft>
              <a:defRPr sz="3200">
                <a:solidFill>
                  <a:schemeClr val="tx1"/>
                </a:solidFill>
                <a:latin typeface="Helvetica" panose="020B0604020202020204" pitchFamily="34" charset="0"/>
                <a:ea typeface="MS PGothic" panose="020B0600070205080204" pitchFamily="34" charset="-128"/>
              </a:defRPr>
            </a:lvl9pPr>
          </a:lstStyle>
          <a:p>
            <a:r>
              <a:rPr lang="en-US" sz="5400" dirty="0">
                <a:solidFill>
                  <a:srgbClr val="00FFCC"/>
                </a:solidFill>
                <a:latin typeface="Times New Roman" panose="02020603050405020304" pitchFamily="18" charset="0"/>
              </a:rPr>
              <a:t>https://events.uma.ac.ir/GWM  </a:t>
            </a:r>
          </a:p>
          <a:p>
            <a:r>
              <a:rPr lang="fa-IR" sz="5400" dirty="0">
                <a:solidFill>
                  <a:srgbClr val="00FFCC"/>
                </a:solidFill>
                <a:latin typeface="Times New Roman" panose="02020603050405020304" pitchFamily="18" charset="0"/>
                <a:cs typeface="B Zar" panose="00000400000000000000" pitchFamily="2" charset="-78"/>
              </a:rPr>
              <a:t>21 تیرماه 1405، دانشگاه محقق اردبیلی، اردبیل، ایران</a:t>
            </a:r>
            <a:endParaRPr lang="en-US" sz="5400" dirty="0">
              <a:solidFill>
                <a:srgbClr val="00FFCC"/>
              </a:solidFill>
              <a:latin typeface="Times New Roman" panose="02020603050405020304" pitchFamily="18" charset="0"/>
              <a:cs typeface="B Zar" panose="00000400000000000000" pitchFamily="2" charset="-78"/>
            </a:endParaRPr>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1" fill="hold" grpId="0" nodeType="withEffect">
                                  <p:stCondLst>
                                    <p:cond delay="0"/>
                                  </p:stCondLst>
                                  <p:childTnLst>
                                    <p:set>
                                      <p:cBhvr>
                                        <p:cTn id="6" dur="1" fill="hold">
                                          <p:stCondLst>
                                            <p:cond delay="0"/>
                                          </p:stCondLst>
                                        </p:cTn>
                                        <p:tgtEl>
                                          <p:spTgt spid="6146"/>
                                        </p:tgtEl>
                                        <p:attrNameLst>
                                          <p:attrName>style.visibility</p:attrName>
                                        </p:attrNameLst>
                                      </p:cBhvr>
                                      <p:to>
                                        <p:strVal val="visible"/>
                                      </p:to>
                                    </p:set>
                                    <p:animEffect transition="in" filter="wipe(up)">
                                      <p:cBhvr>
                                        <p:cTn id="7" dur="500"/>
                                        <p:tgtEl>
                                          <p:spTgt spid="6146"/>
                                        </p:tgtEl>
                                      </p:cBhvr>
                                    </p:animEffect>
                                  </p:childTnLst>
                                </p:cTn>
                              </p:par>
                            </p:childTnLst>
                          </p:cTn>
                        </p:par>
                        <p:par>
                          <p:cTn id="8" fill="hold" nodeType="afterGroup">
                            <p:stCondLst>
                              <p:cond delay="5800"/>
                            </p:stCondLst>
                            <p:childTnLst>
                              <p:par>
                                <p:cTn id="9" presetID="22" presetClass="entr" presetSubtype="1" fill="hold" grpId="0" nodeType="afterEffect">
                                  <p:stCondLst>
                                    <p:cond delay="0"/>
                                  </p:stCondLst>
                                  <p:childTnLst>
                                    <p:set>
                                      <p:cBhvr>
                                        <p:cTn id="10" dur="1" fill="hold">
                                          <p:stCondLst>
                                            <p:cond delay="0"/>
                                          </p:stCondLst>
                                        </p:cTn>
                                        <p:tgtEl>
                                          <p:spTgt spid="6147"/>
                                        </p:tgtEl>
                                        <p:attrNameLst>
                                          <p:attrName>style.visibility</p:attrName>
                                        </p:attrNameLst>
                                      </p:cBhvr>
                                      <p:to>
                                        <p:strVal val="visible"/>
                                      </p:to>
                                    </p:set>
                                    <p:animEffect transition="in" filter="wipe(up)">
                                      <p:cBhvr>
                                        <p:cTn id="11" dur="500"/>
                                        <p:tgtEl>
                                          <p:spTgt spid="6147"/>
                                        </p:tgtEl>
                                      </p:cBhvr>
                                    </p:animEffect>
                                  </p:childTnLst>
                                </p:cTn>
                              </p:par>
                            </p:childTnLst>
                          </p:cTn>
                        </p:par>
                        <p:par>
                          <p:cTn id="12" fill="hold" nodeType="afterGroup">
                            <p:stCondLst>
                              <p:cond delay="6300"/>
                            </p:stCondLst>
                            <p:childTnLst>
                              <p:par>
                                <p:cTn id="13" presetID="22" presetClass="entr" presetSubtype="2" fill="hold" grpId="0" nodeType="afterEffect">
                                  <p:stCondLst>
                                    <p:cond delay="0"/>
                                  </p:stCondLst>
                                  <p:childTnLst>
                                    <p:set>
                                      <p:cBhvr>
                                        <p:cTn id="14" dur="1" fill="hold">
                                          <p:stCondLst>
                                            <p:cond delay="0"/>
                                          </p:stCondLst>
                                        </p:cTn>
                                        <p:tgtEl>
                                          <p:spTgt spid="6148"/>
                                        </p:tgtEl>
                                        <p:attrNameLst>
                                          <p:attrName>style.visibility</p:attrName>
                                        </p:attrNameLst>
                                      </p:cBhvr>
                                      <p:to>
                                        <p:strVal val="visible"/>
                                      </p:to>
                                    </p:set>
                                    <p:animEffect transition="in" filter="wipe(right)">
                                      <p:cBhvr>
                                        <p:cTn id="15" dur="500"/>
                                        <p:tgtEl>
                                          <p:spTgt spid="6148"/>
                                        </p:tgtEl>
                                      </p:cBhvr>
                                    </p:animEffect>
                                  </p:childTnLst>
                                </p:cTn>
                              </p:par>
                            </p:childTnLst>
                          </p:cTn>
                        </p:par>
                        <p:par>
                          <p:cTn id="16" fill="hold" nodeType="afterGroup">
                            <p:stCondLst>
                              <p:cond delay="6800"/>
                            </p:stCondLst>
                            <p:childTnLst>
                              <p:par>
                                <p:cTn id="17" presetID="14" presetClass="entr" presetSubtype="10" fill="hold" grpId="0" nodeType="afterEffect">
                                  <p:stCondLst>
                                    <p:cond delay="0"/>
                                  </p:stCondLst>
                                  <p:childTnLst>
                                    <p:set>
                                      <p:cBhvr>
                                        <p:cTn id="18" dur="1" fill="hold">
                                          <p:stCondLst>
                                            <p:cond delay="0"/>
                                          </p:stCondLst>
                                        </p:cTn>
                                        <p:tgtEl>
                                          <p:spTgt spid="6149"/>
                                        </p:tgtEl>
                                        <p:attrNameLst>
                                          <p:attrName>style.visibility</p:attrName>
                                        </p:attrNameLst>
                                      </p:cBhvr>
                                      <p:to>
                                        <p:strVal val="visible"/>
                                      </p:to>
                                    </p:set>
                                    <p:animEffect transition="in" filter="randombar(horizontal)">
                                      <p:cBhvr>
                                        <p:cTn id="19" dur="500"/>
                                        <p:tgtEl>
                                          <p:spTgt spid="6149"/>
                                        </p:tgtEl>
                                      </p:cBhvr>
                                    </p:animEffect>
                                  </p:childTnLst>
                                </p:cTn>
                              </p:par>
                            </p:childTnLst>
                          </p:cTn>
                        </p:par>
                        <p:par>
                          <p:cTn id="20" fill="hold" nodeType="afterGroup">
                            <p:stCondLst>
                              <p:cond delay="7300"/>
                            </p:stCondLst>
                            <p:childTnLst>
                              <p:par>
                                <p:cTn id="21" presetID="42" presetClass="entr" presetSubtype="0" fill="hold" grpId="0" nodeType="afterEffect">
                                  <p:stCondLst>
                                    <p:cond delay="0"/>
                                  </p:stCondLst>
                                  <p:childTnLst>
                                    <p:set>
                                      <p:cBhvr>
                                        <p:cTn id="22" dur="1" fill="hold">
                                          <p:stCondLst>
                                            <p:cond delay="0"/>
                                          </p:stCondLst>
                                        </p:cTn>
                                        <p:tgtEl>
                                          <p:spTgt spid="6152"/>
                                        </p:tgtEl>
                                        <p:attrNameLst>
                                          <p:attrName>style.visibility</p:attrName>
                                        </p:attrNameLst>
                                      </p:cBhvr>
                                      <p:to>
                                        <p:strVal val="visible"/>
                                      </p:to>
                                    </p:set>
                                    <p:animEffect transition="in" filter="fade">
                                      <p:cBhvr>
                                        <p:cTn id="23" dur="1000"/>
                                        <p:tgtEl>
                                          <p:spTgt spid="6152"/>
                                        </p:tgtEl>
                                      </p:cBhvr>
                                    </p:animEffect>
                                    <p:anim calcmode="lin" valueType="num">
                                      <p:cBhvr>
                                        <p:cTn id="24" dur="1000" fill="hold"/>
                                        <p:tgtEl>
                                          <p:spTgt spid="6152"/>
                                        </p:tgtEl>
                                        <p:attrNameLst>
                                          <p:attrName>ppt_x</p:attrName>
                                        </p:attrNameLst>
                                      </p:cBhvr>
                                      <p:tavLst>
                                        <p:tav tm="0">
                                          <p:val>
                                            <p:strVal val="#ppt_x"/>
                                          </p:val>
                                        </p:tav>
                                        <p:tav tm="100000">
                                          <p:val>
                                            <p:strVal val="#ppt_x"/>
                                          </p:val>
                                        </p:tav>
                                      </p:tavLst>
                                    </p:anim>
                                    <p:anim calcmode="lin" valueType="num">
                                      <p:cBhvr>
                                        <p:cTn id="25" dur="1000" fill="hold"/>
                                        <p:tgtEl>
                                          <p:spTgt spid="6152"/>
                                        </p:tgtEl>
                                        <p:attrNameLst>
                                          <p:attrName>ppt_y</p:attrName>
                                        </p:attrNameLst>
                                      </p:cBhvr>
                                      <p:tavLst>
                                        <p:tav tm="0">
                                          <p:val>
                                            <p:strVal val="#ppt_y+.1"/>
                                          </p:val>
                                        </p:tav>
                                        <p:tav tm="100000">
                                          <p:val>
                                            <p:strVal val="#ppt_y"/>
                                          </p:val>
                                        </p:tav>
                                      </p:tavLst>
                                    </p:anim>
                                  </p:childTnLst>
                                </p:cTn>
                              </p:par>
                            </p:childTnLst>
                          </p:cTn>
                        </p:par>
                        <p:par>
                          <p:cTn id="26" fill="hold" nodeType="afterGroup">
                            <p:stCondLst>
                              <p:cond delay="8300"/>
                            </p:stCondLst>
                            <p:childTnLst>
                              <p:par>
                                <p:cTn id="27" presetID="2" presetClass="entr" presetSubtype="2" fill="hold" grpId="0" nodeType="afterEffect">
                                  <p:stCondLst>
                                    <p:cond delay="0"/>
                                  </p:stCondLst>
                                  <p:childTnLst>
                                    <p:set>
                                      <p:cBhvr>
                                        <p:cTn id="28" dur="1" fill="hold">
                                          <p:stCondLst>
                                            <p:cond delay="0"/>
                                          </p:stCondLst>
                                        </p:cTn>
                                        <p:tgtEl>
                                          <p:spTgt spid="6153"/>
                                        </p:tgtEl>
                                        <p:attrNameLst>
                                          <p:attrName>style.visibility</p:attrName>
                                        </p:attrNameLst>
                                      </p:cBhvr>
                                      <p:to>
                                        <p:strVal val="visible"/>
                                      </p:to>
                                    </p:set>
                                    <p:anim calcmode="lin" valueType="num">
                                      <p:cBhvr additive="base">
                                        <p:cTn id="29" dur="500" fill="hold"/>
                                        <p:tgtEl>
                                          <p:spTgt spid="6153"/>
                                        </p:tgtEl>
                                        <p:attrNameLst>
                                          <p:attrName>ppt_x</p:attrName>
                                        </p:attrNameLst>
                                      </p:cBhvr>
                                      <p:tavLst>
                                        <p:tav tm="0">
                                          <p:val>
                                            <p:strVal val="1+#ppt_w/2"/>
                                          </p:val>
                                        </p:tav>
                                        <p:tav tm="100000">
                                          <p:val>
                                            <p:strVal val="#ppt_x"/>
                                          </p:val>
                                        </p:tav>
                                      </p:tavLst>
                                    </p:anim>
                                    <p:anim calcmode="lin" valueType="num">
                                      <p:cBhvr additive="base">
                                        <p:cTn id="30" dur="500" fill="hold"/>
                                        <p:tgtEl>
                                          <p:spTgt spid="6153"/>
                                        </p:tgtEl>
                                        <p:attrNameLst>
                                          <p:attrName>ppt_y</p:attrName>
                                        </p:attrNameLst>
                                      </p:cBhvr>
                                      <p:tavLst>
                                        <p:tav tm="0">
                                          <p:val>
                                            <p:strVal val="#ppt_y"/>
                                          </p:val>
                                        </p:tav>
                                        <p:tav tm="100000">
                                          <p:val>
                                            <p:strVal val="#ppt_y"/>
                                          </p:val>
                                        </p:tav>
                                      </p:tavLst>
                                    </p:anim>
                                  </p:childTnLst>
                                </p:cTn>
                              </p:par>
                              <p:par>
                                <p:cTn id="31" presetID="2" presetClass="entr" presetSubtype="8" fill="hold" grpId="0" nodeType="withEffect">
                                  <p:stCondLst>
                                    <p:cond delay="0"/>
                                  </p:stCondLst>
                                  <p:childTnLst>
                                    <p:set>
                                      <p:cBhvr>
                                        <p:cTn id="32" dur="1" fill="hold">
                                          <p:stCondLst>
                                            <p:cond delay="0"/>
                                          </p:stCondLst>
                                        </p:cTn>
                                        <p:tgtEl>
                                          <p:spTgt spid="6154"/>
                                        </p:tgtEl>
                                        <p:attrNameLst>
                                          <p:attrName>style.visibility</p:attrName>
                                        </p:attrNameLst>
                                      </p:cBhvr>
                                      <p:to>
                                        <p:strVal val="visible"/>
                                      </p:to>
                                    </p:set>
                                    <p:anim calcmode="lin" valueType="num">
                                      <p:cBhvr additive="base">
                                        <p:cTn id="33" dur="500" fill="hold"/>
                                        <p:tgtEl>
                                          <p:spTgt spid="6154"/>
                                        </p:tgtEl>
                                        <p:attrNameLst>
                                          <p:attrName>ppt_x</p:attrName>
                                        </p:attrNameLst>
                                      </p:cBhvr>
                                      <p:tavLst>
                                        <p:tav tm="0">
                                          <p:val>
                                            <p:strVal val="0-#ppt_w/2"/>
                                          </p:val>
                                        </p:tav>
                                        <p:tav tm="100000">
                                          <p:val>
                                            <p:strVal val="#ppt_x"/>
                                          </p:val>
                                        </p:tav>
                                      </p:tavLst>
                                    </p:anim>
                                    <p:anim calcmode="lin" valueType="num">
                                      <p:cBhvr additive="base">
                                        <p:cTn id="34" dur="500" fill="hold"/>
                                        <p:tgtEl>
                                          <p:spTgt spid="6154"/>
                                        </p:tgtEl>
                                        <p:attrNameLst>
                                          <p:attrName>ppt_y</p:attrName>
                                        </p:attrNameLst>
                                      </p:cBhvr>
                                      <p:tavLst>
                                        <p:tav tm="0">
                                          <p:val>
                                            <p:strVal val="#ppt_y"/>
                                          </p:val>
                                        </p:tav>
                                        <p:tav tm="100000">
                                          <p:val>
                                            <p:strVal val="#ppt_y"/>
                                          </p:val>
                                        </p:tav>
                                      </p:tavLst>
                                    </p:anim>
                                  </p:childTnLst>
                                </p:cTn>
                              </p:par>
                            </p:childTnLst>
                          </p:cTn>
                        </p:par>
                        <p:par>
                          <p:cTn id="35" fill="hold" nodeType="afterGroup">
                            <p:stCondLst>
                              <p:cond delay="8800"/>
                            </p:stCondLst>
                            <p:childTnLst>
                              <p:par>
                                <p:cTn id="36" presetID="15" presetClass="emph" presetSubtype="0" grpId="0" nodeType="afterEffect">
                                  <p:stCondLst>
                                    <p:cond delay="0"/>
                                  </p:stCondLst>
                                  <p:iterate type="lt">
                                    <p:tmAbs val="16"/>
                                  </p:iterate>
                                  <p:childTnLst>
                                    <p:set>
                                      <p:cBhvr override="childStyle">
                                        <p:cTn id="37" dur="4500"/>
                                        <p:tgtEl>
                                          <p:spTgt spid="6156"/>
                                        </p:tgtEl>
                                        <p:attrNameLst>
                                          <p:attrName>style.fontWeight</p:attrName>
                                        </p:attrNameLst>
                                      </p:cBhvr>
                                      <p:to>
                                        <p:strVal val="bold"/>
                                      </p:to>
                                    </p:set>
                                  </p:childTnLst>
                                </p:cTn>
                              </p:par>
                            </p:childTnLst>
                          </p:cTn>
                        </p:par>
                        <p:par>
                          <p:cTn id="38" fill="hold" nodeType="afterGroup">
                            <p:stCondLst>
                              <p:cond delay="14454"/>
                            </p:stCondLst>
                            <p:childTnLst>
                              <p:par>
                                <p:cTn id="39" presetID="10" presetClass="entr" presetSubtype="0" fill="hold" grpId="0" nodeType="afterEffect">
                                  <p:stCondLst>
                                    <p:cond delay="0"/>
                                  </p:stCondLst>
                                  <p:childTnLst>
                                    <p:set>
                                      <p:cBhvr>
                                        <p:cTn id="40" dur="1" fill="hold">
                                          <p:stCondLst>
                                            <p:cond delay="0"/>
                                          </p:stCondLst>
                                        </p:cTn>
                                        <p:tgtEl>
                                          <p:spTgt spid="6155"/>
                                        </p:tgtEl>
                                        <p:attrNameLst>
                                          <p:attrName>style.visibility</p:attrName>
                                        </p:attrNameLst>
                                      </p:cBhvr>
                                      <p:to>
                                        <p:strVal val="visible"/>
                                      </p:to>
                                    </p:set>
                                    <p:animEffect transition="in" filter="fade">
                                      <p:cBhvr>
                                        <p:cTn id="41" dur="500"/>
                                        <p:tgtEl>
                                          <p:spTgt spid="615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6" grpId="0" animBg="1"/>
      <p:bldP spid="6147" grpId="0" animBg="1"/>
      <p:bldP spid="6148" grpId="0" animBg="1"/>
      <p:bldP spid="6149" grpId="0" animBg="1"/>
      <p:bldP spid="6152" grpId="0" animBg="1"/>
      <p:bldP spid="6153" grpId="0" animBg="1"/>
      <p:bldP spid="6154" grpId="0" animBg="1"/>
      <p:bldP spid="6155" grpId="0" animBg="1"/>
      <p:bldP spid="6156" grpId="0"/>
    </p:bld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194" name="Text Box 7"/>
          <p:cNvSpPr txBox="1">
            <a:spLocks noChangeArrowheads="1"/>
          </p:cNvSpPr>
          <p:nvPr/>
        </p:nvSpPr>
        <p:spPr bwMode="auto">
          <a:xfrm>
            <a:off x="488950" y="5319713"/>
            <a:ext cx="12018963" cy="10066337"/>
          </a:xfrm>
          <a:prstGeom prst="rect">
            <a:avLst/>
          </a:prstGeom>
          <a:gradFill>
            <a:gsLst>
              <a:gs pos="0">
                <a:srgbClr val="004379"/>
              </a:gs>
              <a:gs pos="53000">
                <a:srgbClr val="0068A2"/>
              </a:gs>
              <a:gs pos="100000">
                <a:srgbClr val="004379"/>
              </a:gs>
            </a:gsLst>
            <a:lin ang="5400000" scaled="1"/>
          </a:gradFill>
          <a:ln>
            <a:noFill/>
          </a:ln>
        </p:spPr>
        <p:txBody>
          <a:bodyPr lIns="457200" tIns="457200" rIns="457200" bIns="274320"/>
          <a:lstStyle>
            <a:lvl1pPr>
              <a:spcBef>
                <a:spcPct val="20000"/>
              </a:spcBef>
              <a:buChar char="•"/>
              <a:tabLst>
                <a:tab pos="500063" algn="l"/>
              </a:tabLst>
              <a:defRPr sz="14300">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tabLst>
                <a:tab pos="500063" algn="l"/>
              </a:tabLst>
              <a:defRPr sz="125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tabLst>
                <a:tab pos="500063" algn="l"/>
              </a:tabLst>
              <a:defRPr sz="10700">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tabLst>
                <a:tab pos="500063" algn="l"/>
              </a:tabLst>
              <a:defRPr sz="89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tabLst>
                <a:tab pos="500063" algn="l"/>
              </a:tabLst>
              <a:defRPr sz="89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tabLst>
                <a:tab pos="500063" algn="l"/>
              </a:tabLst>
              <a:defRPr sz="89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tabLst>
                <a:tab pos="500063" algn="l"/>
              </a:tabLst>
              <a:defRPr sz="89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tabLst>
                <a:tab pos="500063" algn="l"/>
              </a:tabLst>
              <a:defRPr sz="89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tabLst>
                <a:tab pos="500063" algn="l"/>
              </a:tabLst>
              <a:defRPr sz="8900">
                <a:solidFill>
                  <a:schemeClr val="tx1"/>
                </a:solidFill>
                <a:latin typeface="Times New Roman" panose="02020603050405020304" pitchFamily="18" charset="0"/>
                <a:ea typeface="MS PGothic" panose="020B0600070205080204" pitchFamily="34" charset="-128"/>
              </a:defRPr>
            </a:lvl9pPr>
          </a:lstStyle>
          <a:p>
            <a:pPr algn="just" eaLnBrk="1" hangingPunct="1">
              <a:spcBef>
                <a:spcPct val="50000"/>
              </a:spcBef>
              <a:buFontTx/>
              <a:buNone/>
            </a:pPr>
            <a:r>
              <a:rPr lang="en-US" sz="4800" b="1">
                <a:solidFill>
                  <a:srgbClr val="FFFF00"/>
                </a:solidFill>
                <a:latin typeface="Avenir Heavy" pitchFamily="124" charset="0"/>
              </a:rPr>
              <a:t>Introduction</a:t>
            </a:r>
          </a:p>
          <a:p>
            <a:pPr eaLnBrk="1" hangingPunct="1">
              <a:spcBef>
                <a:spcPct val="10000"/>
              </a:spcBef>
              <a:buFontTx/>
              <a:buNone/>
            </a:pPr>
            <a:endParaRPr lang="en-US" altLang="ja-JP" sz="4800">
              <a:solidFill>
                <a:schemeClr val="bg1"/>
              </a:solidFill>
              <a:latin typeface="Avenir Book" pitchFamily="124" charset="0"/>
            </a:endParaRPr>
          </a:p>
          <a:p>
            <a:pPr eaLnBrk="1" hangingPunct="1">
              <a:spcBef>
                <a:spcPct val="10000"/>
              </a:spcBef>
              <a:buFontTx/>
              <a:buNone/>
            </a:pPr>
            <a:r>
              <a:rPr lang="en-US" altLang="ja-JP" sz="4800">
                <a:solidFill>
                  <a:schemeClr val="bg1"/>
                </a:solidFill>
                <a:latin typeface="Avenir Book" pitchFamily="124" charset="0"/>
              </a:rPr>
              <a:t>Three sentences max. </a:t>
            </a:r>
          </a:p>
          <a:p>
            <a:pPr eaLnBrk="1" hangingPunct="1">
              <a:spcBef>
                <a:spcPct val="10000"/>
              </a:spcBef>
              <a:buFontTx/>
              <a:buNone/>
            </a:pPr>
            <a:endParaRPr lang="en-US" altLang="ja-JP" sz="4800">
              <a:solidFill>
                <a:schemeClr val="bg1"/>
              </a:solidFill>
              <a:latin typeface="Avenir Book" pitchFamily="124" charset="0"/>
            </a:endParaRPr>
          </a:p>
          <a:p>
            <a:pPr eaLnBrk="1" hangingPunct="1">
              <a:spcBef>
                <a:spcPct val="10000"/>
              </a:spcBef>
              <a:buFontTx/>
              <a:buNone/>
            </a:pPr>
            <a:r>
              <a:rPr lang="en-US" altLang="ja-JP" sz="4800">
                <a:solidFill>
                  <a:schemeClr val="bg1"/>
                </a:solidFill>
                <a:latin typeface="Avenir Medium" pitchFamily="124" charset="0"/>
              </a:rPr>
              <a:t>Persuade</a:t>
            </a:r>
            <a:r>
              <a:rPr lang="en-US" altLang="ja-JP" sz="4800">
                <a:solidFill>
                  <a:schemeClr val="bg1"/>
                </a:solidFill>
                <a:latin typeface="Avenir Book" pitchFamily="124" charset="0"/>
              </a:rPr>
              <a:t> reader you have novel, interesting question(s) and hypothesis. Resist urge to use all the white space. </a:t>
            </a:r>
            <a:endParaRPr lang="en-US" sz="4800">
              <a:solidFill>
                <a:schemeClr val="bg1"/>
              </a:solidFill>
              <a:latin typeface="Avenir Book" pitchFamily="124" charset="0"/>
            </a:endParaRPr>
          </a:p>
        </p:txBody>
      </p:sp>
      <p:sp>
        <p:nvSpPr>
          <p:cNvPr id="8195" name="Text Box 11"/>
          <p:cNvSpPr txBox="1">
            <a:spLocks noChangeArrowheads="1"/>
          </p:cNvSpPr>
          <p:nvPr/>
        </p:nvSpPr>
        <p:spPr bwMode="auto">
          <a:xfrm>
            <a:off x="488950" y="15873413"/>
            <a:ext cx="12018963" cy="10313987"/>
          </a:xfrm>
          <a:prstGeom prst="rect">
            <a:avLst/>
          </a:prstGeom>
          <a:gradFill>
            <a:gsLst>
              <a:gs pos="0">
                <a:srgbClr val="004379"/>
              </a:gs>
              <a:gs pos="53000">
                <a:srgbClr val="0068A2"/>
              </a:gs>
              <a:gs pos="100000">
                <a:srgbClr val="004379"/>
              </a:gs>
            </a:gsLst>
            <a:lin ang="5400000" scaled="1"/>
          </a:gradFill>
          <a:ln>
            <a:noFill/>
          </a:ln>
        </p:spPr>
        <p:txBody>
          <a:bodyPr lIns="457200" tIns="457200" rIns="457200" bIns="274320"/>
          <a:lstStyle>
            <a:lvl1pPr>
              <a:spcBef>
                <a:spcPct val="20000"/>
              </a:spcBef>
              <a:buChar char="•"/>
              <a:tabLst>
                <a:tab pos="508000" algn="l"/>
              </a:tabLst>
              <a:defRPr sz="14300">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tabLst>
                <a:tab pos="508000" algn="l"/>
              </a:tabLst>
              <a:defRPr sz="125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tabLst>
                <a:tab pos="508000" algn="l"/>
              </a:tabLst>
              <a:defRPr sz="10700">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tabLst>
                <a:tab pos="508000" algn="l"/>
              </a:tabLst>
              <a:defRPr sz="89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tabLst>
                <a:tab pos="508000" algn="l"/>
              </a:tabLst>
              <a:defRPr sz="89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tabLst>
                <a:tab pos="508000" algn="l"/>
              </a:tabLst>
              <a:defRPr sz="89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tabLst>
                <a:tab pos="508000" algn="l"/>
              </a:tabLst>
              <a:defRPr sz="89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tabLst>
                <a:tab pos="508000" algn="l"/>
              </a:tabLst>
              <a:defRPr sz="89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tabLst>
                <a:tab pos="508000" algn="l"/>
              </a:tabLst>
              <a:defRPr sz="8900">
                <a:solidFill>
                  <a:schemeClr val="tx1"/>
                </a:solidFill>
                <a:latin typeface="Times New Roman" panose="02020603050405020304" pitchFamily="18" charset="0"/>
                <a:ea typeface="MS PGothic" panose="020B0600070205080204" pitchFamily="34" charset="-128"/>
              </a:defRPr>
            </a:lvl9pPr>
          </a:lstStyle>
          <a:p>
            <a:pPr algn="just" eaLnBrk="1" hangingPunct="1">
              <a:spcBef>
                <a:spcPct val="50000"/>
              </a:spcBef>
              <a:buFontTx/>
              <a:buNone/>
            </a:pPr>
            <a:r>
              <a:rPr lang="en-US" sz="4800" b="1">
                <a:solidFill>
                  <a:srgbClr val="FFFF00"/>
                </a:solidFill>
                <a:latin typeface="Avenir Heavy" pitchFamily="124" charset="0"/>
              </a:rPr>
              <a:t>Materials and methods</a:t>
            </a:r>
            <a:r>
              <a:rPr lang="en-US" sz="4800">
                <a:solidFill>
                  <a:srgbClr val="FFFF00"/>
                </a:solidFill>
                <a:latin typeface="Avenir Book" pitchFamily="124" charset="0"/>
              </a:rPr>
              <a:t>	</a:t>
            </a:r>
          </a:p>
          <a:p>
            <a:pPr eaLnBrk="1" hangingPunct="1">
              <a:spcBef>
                <a:spcPct val="10000"/>
              </a:spcBef>
              <a:buFontTx/>
              <a:buNone/>
            </a:pPr>
            <a:endParaRPr lang="en-US" sz="4800">
              <a:solidFill>
                <a:schemeClr val="bg1"/>
              </a:solidFill>
              <a:latin typeface="Avenir Book" pitchFamily="124" charset="0"/>
            </a:endParaRPr>
          </a:p>
          <a:p>
            <a:pPr eaLnBrk="1" hangingPunct="1">
              <a:spcBef>
                <a:spcPct val="10000"/>
              </a:spcBef>
              <a:buFontTx/>
              <a:buNone/>
            </a:pPr>
            <a:r>
              <a:rPr lang="en-US" sz="4800">
                <a:solidFill>
                  <a:schemeClr val="bg1"/>
                </a:solidFill>
                <a:latin typeface="Avenir Book" pitchFamily="124" charset="0"/>
              </a:rPr>
              <a:t>Three sentences max. </a:t>
            </a:r>
          </a:p>
          <a:p>
            <a:pPr eaLnBrk="1" hangingPunct="1">
              <a:spcBef>
                <a:spcPct val="10000"/>
              </a:spcBef>
              <a:buFontTx/>
              <a:buNone/>
            </a:pPr>
            <a:endParaRPr lang="en-US" sz="4800">
              <a:solidFill>
                <a:schemeClr val="bg1"/>
              </a:solidFill>
              <a:latin typeface="Avenir Book" pitchFamily="124" charset="0"/>
            </a:endParaRPr>
          </a:p>
          <a:p>
            <a:pPr eaLnBrk="1" hangingPunct="1">
              <a:spcBef>
                <a:spcPct val="10000"/>
              </a:spcBef>
              <a:buFontTx/>
              <a:buNone/>
            </a:pPr>
            <a:r>
              <a:rPr lang="en-US" sz="4800">
                <a:solidFill>
                  <a:schemeClr val="bg1"/>
                </a:solidFill>
                <a:latin typeface="Avenir Book" pitchFamily="124" charset="0"/>
              </a:rPr>
              <a:t>If viewer truly wants to know gruesome details, they</a:t>
            </a:r>
            <a:r>
              <a:rPr lang="en-US" altLang="en-US" sz="4800">
                <a:solidFill>
                  <a:schemeClr val="bg1"/>
                </a:solidFill>
                <a:latin typeface="Avenir Book" pitchFamily="124" charset="0"/>
              </a:rPr>
              <a:t>’</a:t>
            </a:r>
            <a:r>
              <a:rPr lang="en-US" sz="4800">
                <a:solidFill>
                  <a:schemeClr val="bg1"/>
                </a:solidFill>
                <a:latin typeface="Avenir Book" pitchFamily="124" charset="0"/>
              </a:rPr>
              <a:t>ll ask or email you. Sometimes adding a pic is good. </a:t>
            </a:r>
          </a:p>
          <a:p>
            <a:pPr eaLnBrk="1" hangingPunct="1">
              <a:spcBef>
                <a:spcPct val="10000"/>
              </a:spcBef>
              <a:buFontTx/>
              <a:buNone/>
            </a:pPr>
            <a:endParaRPr lang="en-US" sz="4800">
              <a:solidFill>
                <a:schemeClr val="bg1"/>
              </a:solidFill>
              <a:latin typeface="Avenir Book" pitchFamily="124" charset="0"/>
            </a:endParaRPr>
          </a:p>
        </p:txBody>
      </p:sp>
      <p:sp>
        <p:nvSpPr>
          <p:cNvPr id="8196" name="Text Box 12"/>
          <p:cNvSpPr txBox="1">
            <a:spLocks noChangeArrowheads="1"/>
          </p:cNvSpPr>
          <p:nvPr/>
        </p:nvSpPr>
        <p:spPr bwMode="auto">
          <a:xfrm>
            <a:off x="13354050" y="5327650"/>
            <a:ext cx="24052213" cy="20853400"/>
          </a:xfrm>
          <a:prstGeom prst="rect">
            <a:avLst/>
          </a:prstGeom>
          <a:gradFill>
            <a:gsLst>
              <a:gs pos="0">
                <a:srgbClr val="004379"/>
              </a:gs>
              <a:gs pos="53000">
                <a:srgbClr val="0068A2"/>
              </a:gs>
              <a:gs pos="100000">
                <a:srgbClr val="004379"/>
              </a:gs>
            </a:gsLst>
            <a:lin ang="5400000" scaled="1"/>
          </a:gradFill>
          <a:ln>
            <a:noFill/>
          </a:ln>
        </p:spPr>
        <p:txBody>
          <a:bodyPr lIns="457200" tIns="457200" rIns="457200" bIns="274320"/>
          <a:lstStyle>
            <a:lvl1pPr>
              <a:spcBef>
                <a:spcPct val="20000"/>
              </a:spcBef>
              <a:buChar char="•"/>
              <a:tabLst>
                <a:tab pos="500063" algn="l"/>
              </a:tabLst>
              <a:defRPr sz="14300">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tabLst>
                <a:tab pos="500063" algn="l"/>
              </a:tabLst>
              <a:defRPr sz="125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tabLst>
                <a:tab pos="500063" algn="l"/>
              </a:tabLst>
              <a:defRPr sz="10700">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tabLst>
                <a:tab pos="500063" algn="l"/>
              </a:tabLst>
              <a:defRPr sz="89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tabLst>
                <a:tab pos="500063" algn="l"/>
              </a:tabLst>
              <a:defRPr sz="89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tabLst>
                <a:tab pos="500063" algn="l"/>
              </a:tabLst>
              <a:defRPr sz="89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tabLst>
                <a:tab pos="500063" algn="l"/>
              </a:tabLst>
              <a:defRPr sz="89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tabLst>
                <a:tab pos="500063" algn="l"/>
              </a:tabLst>
              <a:defRPr sz="89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tabLst>
                <a:tab pos="500063" algn="l"/>
              </a:tabLst>
              <a:defRPr sz="8900">
                <a:solidFill>
                  <a:schemeClr val="tx1"/>
                </a:solidFill>
                <a:latin typeface="Times New Roman" panose="02020603050405020304" pitchFamily="18" charset="0"/>
                <a:ea typeface="MS PGothic" panose="020B0600070205080204" pitchFamily="34" charset="-128"/>
              </a:defRPr>
            </a:lvl9pPr>
          </a:lstStyle>
          <a:p>
            <a:pPr algn="just" eaLnBrk="1" hangingPunct="1">
              <a:spcBef>
                <a:spcPct val="0"/>
              </a:spcBef>
              <a:buFontTx/>
              <a:buNone/>
            </a:pPr>
            <a:r>
              <a:rPr lang="en-US" sz="4800" b="1" dirty="0">
                <a:solidFill>
                  <a:srgbClr val="FFFF00"/>
                </a:solidFill>
                <a:latin typeface="Avenir Heavy" pitchFamily="124" charset="0"/>
              </a:rPr>
              <a:t>Results</a:t>
            </a:r>
            <a:r>
              <a:rPr lang="fa-IR" sz="4800" b="1" dirty="0">
                <a:solidFill>
                  <a:srgbClr val="FFFF00"/>
                </a:solidFill>
                <a:latin typeface="Avenir Heavy" pitchFamily="124" charset="0"/>
              </a:rPr>
              <a:t> </a:t>
            </a:r>
            <a:r>
              <a:rPr lang="en-US" sz="4800" b="1" dirty="0">
                <a:solidFill>
                  <a:srgbClr val="FFFF00"/>
                </a:solidFill>
                <a:latin typeface="Avenir Heavy" pitchFamily="124" charset="0"/>
              </a:rPr>
              <a:t> </a:t>
            </a:r>
            <a:r>
              <a:rPr lang="en-US" sz="4800" b="1">
                <a:solidFill>
                  <a:srgbClr val="FFFF00"/>
                </a:solidFill>
                <a:latin typeface="Avenir Heavy" pitchFamily="124" charset="0"/>
              </a:rPr>
              <a:t>and discussion </a:t>
            </a:r>
          </a:p>
          <a:p>
            <a:pPr eaLnBrk="1" hangingPunct="1">
              <a:spcBef>
                <a:spcPts val="500"/>
              </a:spcBef>
              <a:buFontTx/>
              <a:buNone/>
            </a:pPr>
            <a:endParaRPr lang="en-US" altLang="ja-JP" sz="4800" dirty="0">
              <a:solidFill>
                <a:schemeClr val="bg1"/>
              </a:solidFill>
              <a:latin typeface="Avenir Book" pitchFamily="124" charset="0"/>
            </a:endParaRPr>
          </a:p>
          <a:p>
            <a:pPr eaLnBrk="1" hangingPunct="1">
              <a:spcBef>
                <a:spcPts val="500"/>
              </a:spcBef>
              <a:buFontTx/>
              <a:buNone/>
            </a:pPr>
            <a:r>
              <a:rPr lang="en-US" altLang="ja-JP" sz="4800" dirty="0">
                <a:solidFill>
                  <a:schemeClr val="bg1"/>
                </a:solidFill>
                <a:latin typeface="Avenir Book" pitchFamily="124" charset="0"/>
              </a:rPr>
              <a:t>Highlight your LARGE photographs, charts, maps, or in this central arena.</a:t>
            </a:r>
          </a:p>
          <a:p>
            <a:pPr eaLnBrk="1" hangingPunct="1">
              <a:spcBef>
                <a:spcPts val="500"/>
              </a:spcBef>
              <a:buFontTx/>
              <a:buNone/>
            </a:pPr>
            <a:endParaRPr lang="en-US" altLang="ja-JP" sz="4800" dirty="0">
              <a:solidFill>
                <a:schemeClr val="bg1"/>
              </a:solidFill>
              <a:latin typeface="Avenir Book" pitchFamily="124" charset="0"/>
            </a:endParaRPr>
          </a:p>
          <a:p>
            <a:pPr eaLnBrk="1" hangingPunct="1">
              <a:spcBef>
                <a:spcPts val="500"/>
              </a:spcBef>
              <a:buFontTx/>
              <a:buNone/>
            </a:pPr>
            <a:r>
              <a:rPr lang="en-US" altLang="ja-JP" sz="4800" dirty="0">
                <a:solidFill>
                  <a:schemeClr val="bg1"/>
                </a:solidFill>
                <a:latin typeface="Avenir Book" pitchFamily="124" charset="0"/>
              </a:rPr>
              <a:t>Don’t include every graphic you’ve made that relates to project. Choose one. Or two. And separate graphics with plenty of white space. </a:t>
            </a:r>
          </a:p>
          <a:p>
            <a:pPr eaLnBrk="1" hangingPunct="1">
              <a:spcBef>
                <a:spcPts val="500"/>
              </a:spcBef>
              <a:buFontTx/>
              <a:buNone/>
            </a:pPr>
            <a:endParaRPr lang="en-US" altLang="ja-JP" sz="4800" dirty="0">
              <a:solidFill>
                <a:schemeClr val="bg1"/>
              </a:solidFill>
              <a:latin typeface="Avenir Book" pitchFamily="124" charset="0"/>
            </a:endParaRPr>
          </a:p>
          <a:p>
            <a:pPr eaLnBrk="1" hangingPunct="1">
              <a:spcBef>
                <a:spcPts val="500"/>
              </a:spcBef>
              <a:buFontTx/>
              <a:buNone/>
            </a:pPr>
            <a:endParaRPr lang="en-US" altLang="ja-JP" sz="4800" dirty="0">
              <a:solidFill>
                <a:schemeClr val="bg1"/>
              </a:solidFill>
              <a:latin typeface="Avenir Book" pitchFamily="124" charset="0"/>
            </a:endParaRPr>
          </a:p>
          <a:p>
            <a:pPr eaLnBrk="1" hangingPunct="1">
              <a:spcBef>
                <a:spcPts val="500"/>
              </a:spcBef>
              <a:buFontTx/>
              <a:buNone/>
            </a:pPr>
            <a:endParaRPr lang="en-US" altLang="ja-JP" sz="4800" dirty="0">
              <a:solidFill>
                <a:schemeClr val="bg1"/>
              </a:solidFill>
              <a:latin typeface="Avenir Book" pitchFamily="124" charset="0"/>
            </a:endParaRPr>
          </a:p>
          <a:p>
            <a:pPr eaLnBrk="1" hangingPunct="1">
              <a:spcBef>
                <a:spcPts val="500"/>
              </a:spcBef>
              <a:buFontTx/>
              <a:buNone/>
            </a:pPr>
            <a:endParaRPr lang="en-US" altLang="ja-JP" sz="4800" dirty="0">
              <a:solidFill>
                <a:schemeClr val="bg1"/>
              </a:solidFill>
              <a:latin typeface="Avenir Book" pitchFamily="124" charset="0"/>
            </a:endParaRPr>
          </a:p>
          <a:p>
            <a:pPr eaLnBrk="1" hangingPunct="1">
              <a:spcBef>
                <a:spcPts val="500"/>
              </a:spcBef>
              <a:buFontTx/>
              <a:buNone/>
            </a:pPr>
            <a:endParaRPr lang="en-US" altLang="ja-JP" sz="4800" dirty="0">
              <a:solidFill>
                <a:schemeClr val="bg1"/>
              </a:solidFill>
              <a:latin typeface="Avenir Book" pitchFamily="124" charset="0"/>
            </a:endParaRPr>
          </a:p>
          <a:p>
            <a:pPr eaLnBrk="1" hangingPunct="1">
              <a:spcBef>
                <a:spcPts val="500"/>
              </a:spcBef>
              <a:buFontTx/>
              <a:buNone/>
            </a:pPr>
            <a:endParaRPr lang="en-US" altLang="ja-JP" sz="4800" dirty="0">
              <a:solidFill>
                <a:schemeClr val="bg1"/>
              </a:solidFill>
              <a:latin typeface="Avenir Book" pitchFamily="124" charset="0"/>
            </a:endParaRPr>
          </a:p>
          <a:p>
            <a:pPr eaLnBrk="1" hangingPunct="1">
              <a:spcBef>
                <a:spcPts val="500"/>
              </a:spcBef>
              <a:buFontTx/>
              <a:buNone/>
            </a:pPr>
            <a:endParaRPr lang="en-US" altLang="ja-JP" sz="4800" dirty="0">
              <a:solidFill>
                <a:schemeClr val="bg1"/>
              </a:solidFill>
              <a:latin typeface="Avenir Book" pitchFamily="124" charset="0"/>
            </a:endParaRPr>
          </a:p>
          <a:p>
            <a:pPr eaLnBrk="1" hangingPunct="1">
              <a:spcBef>
                <a:spcPts val="500"/>
              </a:spcBef>
              <a:buFontTx/>
              <a:buNone/>
            </a:pPr>
            <a:endParaRPr lang="en-US" altLang="ja-JP" sz="4800" dirty="0">
              <a:solidFill>
                <a:schemeClr val="bg1"/>
              </a:solidFill>
              <a:latin typeface="Avenir Book" pitchFamily="124" charset="0"/>
            </a:endParaRPr>
          </a:p>
          <a:p>
            <a:pPr eaLnBrk="1" hangingPunct="1">
              <a:spcBef>
                <a:spcPts val="500"/>
              </a:spcBef>
              <a:buFontTx/>
              <a:buNone/>
            </a:pPr>
            <a:r>
              <a:rPr lang="en-US" altLang="ja-JP" sz="4800" dirty="0">
                <a:solidFill>
                  <a:schemeClr val="bg1"/>
                </a:solidFill>
                <a:latin typeface="Avenir Book" pitchFamily="124" charset="0"/>
              </a:rPr>
              <a:t>Annotate graphics with arrows and callout boxes so that viewer is </a:t>
            </a:r>
            <a:r>
              <a:rPr lang="en-US" altLang="ja-JP" sz="4800" b="1" dirty="0">
                <a:solidFill>
                  <a:schemeClr val="bg1"/>
                </a:solidFill>
                <a:latin typeface="Avenir Heavy" pitchFamily="124" charset="0"/>
              </a:rPr>
              <a:t>visually</a:t>
            </a:r>
            <a:r>
              <a:rPr lang="en-US" altLang="ja-JP" sz="4800" b="1" dirty="0">
                <a:solidFill>
                  <a:schemeClr val="bg1"/>
                </a:solidFill>
                <a:latin typeface="Avenir Book" pitchFamily="124" charset="0"/>
              </a:rPr>
              <a:t> led</a:t>
            </a:r>
            <a:r>
              <a:rPr lang="en-US" altLang="ja-JP" sz="4800" dirty="0">
                <a:solidFill>
                  <a:schemeClr val="bg1"/>
                </a:solidFill>
                <a:latin typeface="Avenir Book" pitchFamily="124" charset="0"/>
              </a:rPr>
              <a:t> through how hypothesis is addressed. The goal is to enable viewers to understand the logic behind your conclusions </a:t>
            </a:r>
            <a:r>
              <a:rPr lang="en-US" altLang="ja-JP" sz="4800" i="1" dirty="0">
                <a:solidFill>
                  <a:schemeClr val="bg1"/>
                </a:solidFill>
                <a:latin typeface="Avenir Book" pitchFamily="124" charset="0"/>
              </a:rPr>
              <a:t>without you needing to be there</a:t>
            </a:r>
            <a:r>
              <a:rPr lang="en-US" altLang="ja-JP" sz="4800" dirty="0">
                <a:solidFill>
                  <a:schemeClr val="bg1"/>
                </a:solidFill>
                <a:latin typeface="Avenir Book" pitchFamily="124" charset="0"/>
              </a:rPr>
              <a:t>.</a:t>
            </a:r>
          </a:p>
          <a:p>
            <a:pPr eaLnBrk="1" hangingPunct="1">
              <a:spcBef>
                <a:spcPts val="500"/>
              </a:spcBef>
              <a:buFontTx/>
              <a:buNone/>
            </a:pPr>
            <a:endParaRPr lang="en-US" altLang="ja-JP" sz="4800" dirty="0">
              <a:solidFill>
                <a:schemeClr val="bg1"/>
              </a:solidFill>
              <a:latin typeface="Avenir Book" pitchFamily="124" charset="0"/>
            </a:endParaRPr>
          </a:p>
          <a:p>
            <a:pPr eaLnBrk="1" hangingPunct="1">
              <a:spcBef>
                <a:spcPts val="500"/>
              </a:spcBef>
              <a:buFontTx/>
              <a:buNone/>
            </a:pPr>
            <a:r>
              <a:rPr lang="en-US" altLang="ja-JP" sz="4800" dirty="0">
                <a:solidFill>
                  <a:schemeClr val="bg1"/>
                </a:solidFill>
                <a:latin typeface="Avenir Book" pitchFamily="124" charset="0"/>
              </a:rPr>
              <a:t>Keep font size of all text (even graph labels) as big or bigger than in rest of poster. </a:t>
            </a:r>
          </a:p>
          <a:p>
            <a:pPr eaLnBrk="1" hangingPunct="1">
              <a:spcBef>
                <a:spcPct val="50000"/>
              </a:spcBef>
              <a:buFontTx/>
              <a:buNone/>
            </a:pPr>
            <a:endParaRPr lang="en-US" sz="4800" dirty="0">
              <a:solidFill>
                <a:schemeClr val="bg1"/>
              </a:solidFill>
              <a:latin typeface="Avenir Book" pitchFamily="124" charset="0"/>
            </a:endParaRPr>
          </a:p>
          <a:p>
            <a:pPr eaLnBrk="1" hangingPunct="1">
              <a:spcBef>
                <a:spcPct val="50000"/>
              </a:spcBef>
              <a:buFontTx/>
              <a:buNone/>
            </a:pPr>
            <a:endParaRPr lang="en-US" sz="2800" i="1" dirty="0">
              <a:solidFill>
                <a:schemeClr val="bg1"/>
              </a:solidFill>
              <a:latin typeface="Avenir Book" pitchFamily="124" charset="0"/>
            </a:endParaRPr>
          </a:p>
        </p:txBody>
      </p:sp>
      <p:sp>
        <p:nvSpPr>
          <p:cNvPr id="8197" name="Text Box 13"/>
          <p:cNvSpPr txBox="1">
            <a:spLocks noChangeArrowheads="1"/>
          </p:cNvSpPr>
          <p:nvPr/>
        </p:nvSpPr>
        <p:spPr bwMode="auto">
          <a:xfrm>
            <a:off x="38252400" y="5319713"/>
            <a:ext cx="12288838" cy="20867687"/>
          </a:xfrm>
          <a:prstGeom prst="rect">
            <a:avLst/>
          </a:prstGeom>
          <a:gradFill>
            <a:gsLst>
              <a:gs pos="0">
                <a:srgbClr val="004379"/>
              </a:gs>
              <a:gs pos="53000">
                <a:srgbClr val="0068A2"/>
              </a:gs>
              <a:gs pos="100000">
                <a:srgbClr val="004379"/>
              </a:gs>
            </a:gsLst>
            <a:lin ang="5400000" scaled="1"/>
          </a:gradFill>
          <a:ln>
            <a:noFill/>
          </a:ln>
        </p:spPr>
        <p:txBody>
          <a:bodyPr lIns="457200" tIns="457200" rIns="457200" bIns="274320"/>
          <a:lstStyle>
            <a:lvl1pPr>
              <a:spcBef>
                <a:spcPct val="20000"/>
              </a:spcBef>
              <a:buChar char="•"/>
              <a:tabLst>
                <a:tab pos="635000" algn="l"/>
              </a:tabLst>
              <a:defRPr sz="14300">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tabLst>
                <a:tab pos="635000" algn="l"/>
              </a:tabLst>
              <a:defRPr sz="125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tabLst>
                <a:tab pos="635000" algn="l"/>
              </a:tabLst>
              <a:defRPr sz="10700">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tabLst>
                <a:tab pos="635000" algn="l"/>
              </a:tabLst>
              <a:defRPr sz="89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tabLst>
                <a:tab pos="635000" algn="l"/>
              </a:tabLst>
              <a:defRPr sz="89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tabLst>
                <a:tab pos="635000" algn="l"/>
              </a:tabLst>
              <a:defRPr sz="89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tabLst>
                <a:tab pos="635000" algn="l"/>
              </a:tabLst>
              <a:defRPr sz="89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tabLst>
                <a:tab pos="635000" algn="l"/>
              </a:tabLst>
              <a:defRPr sz="89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tabLst>
                <a:tab pos="635000" algn="l"/>
              </a:tabLst>
              <a:defRPr sz="8900">
                <a:solidFill>
                  <a:schemeClr val="tx1"/>
                </a:solidFill>
                <a:latin typeface="Times New Roman" panose="02020603050405020304" pitchFamily="18" charset="0"/>
                <a:ea typeface="MS PGothic" panose="020B0600070205080204" pitchFamily="34" charset="-128"/>
              </a:defRPr>
            </a:lvl9pPr>
          </a:lstStyle>
          <a:p>
            <a:pPr eaLnBrk="1" hangingPunct="1">
              <a:spcBef>
                <a:spcPct val="50000"/>
              </a:spcBef>
              <a:buFontTx/>
              <a:buNone/>
            </a:pPr>
            <a:r>
              <a:rPr lang="en-US" sz="4800" b="1">
                <a:solidFill>
                  <a:srgbClr val="FFFF00"/>
                </a:solidFill>
                <a:latin typeface="Avenir Heavy" pitchFamily="124" charset="0"/>
              </a:rPr>
              <a:t>Conclusions</a:t>
            </a:r>
          </a:p>
          <a:p>
            <a:pPr eaLnBrk="1" hangingPunct="1">
              <a:spcBef>
                <a:spcPct val="50000"/>
              </a:spcBef>
              <a:buFontTx/>
              <a:buNone/>
            </a:pPr>
            <a:r>
              <a:rPr lang="en-US" altLang="ja-JP" sz="4800">
                <a:solidFill>
                  <a:schemeClr val="bg1"/>
                </a:solidFill>
                <a:latin typeface="Avenir Book" pitchFamily="124" charset="0"/>
              </a:rPr>
              <a:t>Explain why outcome is interesting. Don’t assume it’s obvious. Three sentences max. </a:t>
            </a:r>
          </a:p>
          <a:p>
            <a:pPr eaLnBrk="1" hangingPunct="1">
              <a:spcBef>
                <a:spcPct val="50000"/>
              </a:spcBef>
              <a:buFontTx/>
              <a:buNone/>
            </a:pPr>
            <a:endParaRPr lang="en-US" altLang="ja-JP" sz="4800">
              <a:solidFill>
                <a:schemeClr val="bg1"/>
              </a:solidFill>
              <a:latin typeface="Avenir Book" pitchFamily="124" charset="0"/>
            </a:endParaRPr>
          </a:p>
          <a:p>
            <a:pPr eaLnBrk="1" hangingPunct="1">
              <a:spcBef>
                <a:spcPct val="50000"/>
              </a:spcBef>
              <a:buFontTx/>
              <a:buNone/>
            </a:pPr>
            <a:r>
              <a:rPr lang="en-US" altLang="ja-JP" sz="4800">
                <a:solidFill>
                  <a:schemeClr val="bg1"/>
                </a:solidFill>
                <a:latin typeface="Avenir Book" pitchFamily="124" charset="0"/>
              </a:rPr>
              <a:t>Maybe include a sentence about what you plan to do next.</a:t>
            </a:r>
          </a:p>
          <a:p>
            <a:pPr eaLnBrk="1" hangingPunct="1">
              <a:spcBef>
                <a:spcPct val="50000"/>
              </a:spcBef>
              <a:buFontTx/>
              <a:buNone/>
            </a:pPr>
            <a:endParaRPr lang="en-US" altLang="ja-JP" sz="4800">
              <a:solidFill>
                <a:schemeClr val="bg1"/>
              </a:solidFill>
              <a:latin typeface="Avenir Book" pitchFamily="124" charset="0"/>
            </a:endParaRPr>
          </a:p>
          <a:p>
            <a:pPr eaLnBrk="1" hangingPunct="1">
              <a:spcBef>
                <a:spcPct val="50000"/>
              </a:spcBef>
              <a:buFontTx/>
              <a:buNone/>
            </a:pPr>
            <a:r>
              <a:rPr lang="en-US" altLang="ja-JP" sz="4800">
                <a:solidFill>
                  <a:schemeClr val="bg1"/>
                </a:solidFill>
                <a:latin typeface="Avenir Book" pitchFamily="124" charset="0"/>
              </a:rPr>
              <a:t>As for Introduction, don’t feel like you need to fill the entire box.</a:t>
            </a:r>
          </a:p>
          <a:p>
            <a:pPr eaLnBrk="1" hangingPunct="1">
              <a:spcBef>
                <a:spcPct val="50000"/>
              </a:spcBef>
              <a:buFontTx/>
              <a:buNone/>
            </a:pPr>
            <a:endParaRPr lang="en-US" altLang="ja-JP" sz="4800">
              <a:solidFill>
                <a:schemeClr val="bg1"/>
              </a:solidFill>
              <a:latin typeface="Avenir Book" pitchFamily="124" charset="0"/>
            </a:endParaRPr>
          </a:p>
          <a:p>
            <a:pPr eaLnBrk="1" hangingPunct="1">
              <a:spcBef>
                <a:spcPct val="50000"/>
              </a:spcBef>
              <a:buFontTx/>
              <a:buNone/>
            </a:pPr>
            <a:r>
              <a:rPr lang="en-US" altLang="ja-JP" sz="4800">
                <a:solidFill>
                  <a:schemeClr val="bg1"/>
                </a:solidFill>
                <a:latin typeface="Avenir Book" pitchFamily="124" charset="0"/>
              </a:rPr>
              <a:t>I.e., if you retain a lot of white space you will attract more viewers. Seriously.</a:t>
            </a:r>
          </a:p>
        </p:txBody>
      </p:sp>
      <p:sp>
        <p:nvSpPr>
          <p:cNvPr id="8198" name="Text Box 14"/>
          <p:cNvSpPr txBox="1">
            <a:spLocks noChangeArrowheads="1"/>
          </p:cNvSpPr>
          <p:nvPr/>
        </p:nvSpPr>
        <p:spPr bwMode="auto">
          <a:xfrm>
            <a:off x="11304588" y="3219450"/>
            <a:ext cx="29383037" cy="2400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274320" tIns="274320" rIns="274320" bIns="274320" anchor="ctr">
            <a:spAutoFit/>
          </a:bodyPr>
          <a:lstStyle>
            <a:lvl1pPr>
              <a:spcBef>
                <a:spcPct val="20000"/>
              </a:spcBef>
              <a:buChar char="•"/>
              <a:defRPr sz="14300">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125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sz="10700">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89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89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89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89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89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8900">
                <a:solidFill>
                  <a:schemeClr val="tx1"/>
                </a:solidFill>
                <a:latin typeface="Times New Roman" panose="02020603050405020304" pitchFamily="18" charset="0"/>
                <a:ea typeface="MS PGothic" panose="020B0600070205080204" pitchFamily="34" charset="-128"/>
              </a:defRPr>
            </a:lvl9pPr>
          </a:lstStyle>
          <a:p>
            <a:pPr algn="ctr" eaLnBrk="1" hangingPunct="1">
              <a:spcBef>
                <a:spcPct val="0"/>
              </a:spcBef>
              <a:buFontTx/>
              <a:buNone/>
            </a:pPr>
            <a:r>
              <a:rPr lang="en-US" sz="6000" b="1">
                <a:solidFill>
                  <a:srgbClr val="00FF00"/>
                </a:solidFill>
                <a:latin typeface="Avenir Medium" pitchFamily="124" charset="0"/>
                <a:cs typeface="B Yekan" panose="00000400000000000000" pitchFamily="2" charset="-78"/>
              </a:rPr>
              <a:t>Colin B. Purrington</a:t>
            </a:r>
            <a:r>
              <a:rPr lang="en-US" sz="6000" b="1">
                <a:solidFill>
                  <a:srgbClr val="00FF00"/>
                </a:solidFill>
                <a:latin typeface="Avenir Book" pitchFamily="124" charset="0"/>
                <a:cs typeface="B Yekan" panose="00000400000000000000" pitchFamily="2" charset="-78"/>
              </a:rPr>
              <a:t>, Department of Biosystems, </a:t>
            </a:r>
          </a:p>
          <a:p>
            <a:pPr algn="ctr" eaLnBrk="1" hangingPunct="1">
              <a:spcBef>
                <a:spcPct val="0"/>
              </a:spcBef>
              <a:buFontTx/>
              <a:buNone/>
            </a:pPr>
            <a:r>
              <a:rPr lang="en-US" sz="6000">
                <a:solidFill>
                  <a:srgbClr val="00FF00"/>
                </a:solidFill>
                <a:latin typeface="Avenir Book" pitchFamily="124" charset="0"/>
                <a:cs typeface="B Yekan" panose="00000400000000000000" pitchFamily="2" charset="-78"/>
              </a:rPr>
              <a:t>University Mohaghegh Ardabili</a:t>
            </a:r>
          </a:p>
        </p:txBody>
      </p:sp>
      <p:sp>
        <p:nvSpPr>
          <p:cNvPr id="3" name="Rectangle 180"/>
          <p:cNvSpPr>
            <a:spLocks noChangeArrowheads="1"/>
          </p:cNvSpPr>
          <p:nvPr/>
        </p:nvSpPr>
        <p:spPr bwMode="auto">
          <a:xfrm>
            <a:off x="770731" y="145359"/>
            <a:ext cx="49450625" cy="3167534"/>
          </a:xfrm>
          <a:prstGeom prst="rect">
            <a:avLst/>
          </a:prstGeom>
          <a:noFill/>
          <a:ln>
            <a:noFill/>
          </a:ln>
          <a:extLst>
            <a:ext uri="{909E8E84-426E-40dd-AFC4-6F175D3DCCD1}"/>
            <a:ext uri="{91240B29-F687-4f45-9708-019B960494DF}"/>
          </a:extLst>
        </p:spPr>
        <p:txBody>
          <a:bodyPr anchor="ctr">
            <a:spAutoFit/>
          </a:bodyPr>
          <a:lstStyle/>
          <a:p>
            <a:pPr algn="ctr" eaLnBrk="1" hangingPunct="1">
              <a:lnSpc>
                <a:spcPct val="90000"/>
              </a:lnSpc>
              <a:defRPr/>
            </a:pPr>
            <a:r>
              <a:rPr lang="en-US" sz="11000" b="1" dirty="0">
                <a:ln>
                  <a:solidFill>
                    <a:schemeClr val="bg1"/>
                  </a:solidFill>
                </a:ln>
                <a:solidFill>
                  <a:srgbClr val="00FFCC"/>
                </a:solidFill>
                <a:latin typeface="Cambria" panose="02040503050406030204" pitchFamily="18" charset="0"/>
                <a:ea typeface="ＭＳ Ｐゴシック" charset="0"/>
                <a:cs typeface="B Zar" panose="00000400000000000000" pitchFamily="2" charset="-78"/>
              </a:rPr>
              <a:t>Title pitched at general audience that provides conclusion</a:t>
            </a:r>
            <a:br>
              <a:rPr lang="en-US" sz="11000" b="1" dirty="0">
                <a:ln>
                  <a:solidFill>
                    <a:schemeClr val="bg1"/>
                  </a:solidFill>
                </a:ln>
                <a:solidFill>
                  <a:srgbClr val="00FFCC"/>
                </a:solidFill>
                <a:latin typeface="Cambria" panose="02040503050406030204" pitchFamily="18" charset="0"/>
                <a:ea typeface="ＭＳ Ｐゴシック" charset="0"/>
                <a:cs typeface="B Zar" panose="00000400000000000000" pitchFamily="2" charset="-78"/>
              </a:rPr>
            </a:br>
            <a:r>
              <a:rPr lang="en-US" sz="11000" b="1" dirty="0">
                <a:ln>
                  <a:solidFill>
                    <a:schemeClr val="bg1"/>
                  </a:solidFill>
                </a:ln>
                <a:solidFill>
                  <a:srgbClr val="00FFCC"/>
                </a:solidFill>
                <a:latin typeface="Cambria" panose="02040503050406030204" pitchFamily="18" charset="0"/>
                <a:ea typeface="ＭＳ Ｐゴシック" charset="0"/>
                <a:cs typeface="B Zar" panose="00000400000000000000" pitchFamily="2" charset="-78"/>
              </a:rPr>
              <a:t> or at least hints at something interesting </a:t>
            </a:r>
          </a:p>
        </p:txBody>
      </p:sp>
      <p:sp>
        <p:nvSpPr>
          <p:cNvPr id="8200" name="Text Box 16"/>
          <p:cNvSpPr txBox="1">
            <a:spLocks noChangeArrowheads="1"/>
          </p:cNvSpPr>
          <p:nvPr/>
        </p:nvSpPr>
        <p:spPr bwMode="auto">
          <a:xfrm>
            <a:off x="17487900" y="26668413"/>
            <a:ext cx="15544800" cy="4572000"/>
          </a:xfrm>
          <a:prstGeom prst="rect">
            <a:avLst/>
          </a:prstGeom>
          <a:gradFill>
            <a:gsLst>
              <a:gs pos="0">
                <a:srgbClr val="004379"/>
              </a:gs>
              <a:gs pos="53000">
                <a:srgbClr val="0068A2"/>
              </a:gs>
              <a:gs pos="100000">
                <a:srgbClr val="004379"/>
              </a:gs>
            </a:gsLst>
            <a:lin ang="5400000" scaled="1"/>
          </a:gradFill>
          <a:ln>
            <a:noFill/>
          </a:ln>
        </p:spPr>
        <p:txBody>
          <a:bodyPr lIns="457200" tIns="457200" rIns="457200" bIns="274320"/>
          <a:lstStyle>
            <a:lvl1pPr>
              <a:spcBef>
                <a:spcPct val="20000"/>
              </a:spcBef>
              <a:buChar char="•"/>
              <a:defRPr sz="14300">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125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sz="10700">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89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89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89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89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89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8900">
                <a:solidFill>
                  <a:schemeClr val="tx1"/>
                </a:solidFill>
                <a:latin typeface="Times New Roman" panose="02020603050405020304" pitchFamily="18" charset="0"/>
                <a:ea typeface="MS PGothic" panose="020B0600070205080204" pitchFamily="34" charset="-128"/>
              </a:defRPr>
            </a:lvl9pPr>
          </a:lstStyle>
          <a:p>
            <a:pPr algn="ctr" eaLnBrk="1" hangingPunct="1">
              <a:spcBef>
                <a:spcPct val="50000"/>
              </a:spcBef>
              <a:buFontTx/>
              <a:buNone/>
            </a:pPr>
            <a:r>
              <a:rPr lang="en-US" sz="4400" b="1">
                <a:solidFill>
                  <a:srgbClr val="FFFF00"/>
                </a:solidFill>
                <a:latin typeface="Avenir Heavy" pitchFamily="124" charset="0"/>
              </a:rPr>
              <a:t>Acknowledgments</a:t>
            </a:r>
          </a:p>
          <a:p>
            <a:pPr eaLnBrk="1" hangingPunct="1">
              <a:spcBef>
                <a:spcPct val="10000"/>
              </a:spcBef>
              <a:buFontTx/>
              <a:buNone/>
            </a:pPr>
            <a:r>
              <a:rPr lang="en-US" sz="3600">
                <a:solidFill>
                  <a:schemeClr val="bg1"/>
                </a:solidFill>
                <a:latin typeface="Avenir Book" pitchFamily="124" charset="0"/>
              </a:rPr>
              <a:t>Be brief. </a:t>
            </a:r>
          </a:p>
        </p:txBody>
      </p:sp>
      <p:sp>
        <p:nvSpPr>
          <p:cNvPr id="8201" name="Text Box 15"/>
          <p:cNvSpPr txBox="1">
            <a:spLocks noChangeArrowheads="1"/>
          </p:cNvSpPr>
          <p:nvPr/>
        </p:nvSpPr>
        <p:spPr bwMode="auto">
          <a:xfrm>
            <a:off x="488950" y="26668413"/>
            <a:ext cx="15825788" cy="4572000"/>
          </a:xfrm>
          <a:prstGeom prst="rect">
            <a:avLst/>
          </a:prstGeom>
          <a:gradFill>
            <a:gsLst>
              <a:gs pos="0">
                <a:srgbClr val="004379"/>
              </a:gs>
              <a:gs pos="53000">
                <a:srgbClr val="0068A2"/>
              </a:gs>
              <a:gs pos="100000">
                <a:srgbClr val="004379"/>
              </a:gs>
            </a:gsLst>
            <a:lin ang="5400000" scaled="1"/>
          </a:gradFill>
          <a:ln>
            <a:noFill/>
          </a:ln>
        </p:spPr>
        <p:txBody>
          <a:bodyPr lIns="457200" tIns="457200" rIns="457200" bIns="274320"/>
          <a:lstStyle>
            <a:lvl1pPr marL="500063" indent="-500063">
              <a:spcBef>
                <a:spcPct val="20000"/>
              </a:spcBef>
              <a:buChar char="•"/>
              <a:defRPr sz="14300">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125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sz="10700">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89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89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89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89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89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8900">
                <a:solidFill>
                  <a:schemeClr val="tx1"/>
                </a:solidFill>
                <a:latin typeface="Times New Roman" panose="02020603050405020304" pitchFamily="18" charset="0"/>
                <a:ea typeface="MS PGothic" panose="020B0600070205080204" pitchFamily="34" charset="-128"/>
              </a:defRPr>
            </a:lvl9pPr>
          </a:lstStyle>
          <a:p>
            <a:pPr eaLnBrk="1" hangingPunct="1">
              <a:spcBef>
                <a:spcPct val="50000"/>
              </a:spcBef>
              <a:buFontTx/>
              <a:buNone/>
            </a:pPr>
            <a:r>
              <a:rPr lang="en-US" sz="4400" b="1">
                <a:solidFill>
                  <a:srgbClr val="FFFF00"/>
                </a:solidFill>
                <a:latin typeface="Avenir Heavy" pitchFamily="124" charset="0"/>
              </a:rPr>
              <a:t>Literature cited</a:t>
            </a:r>
          </a:p>
          <a:p>
            <a:pPr eaLnBrk="1" hangingPunct="1">
              <a:spcBef>
                <a:spcPts val="1200"/>
              </a:spcBef>
              <a:buFontTx/>
              <a:buNone/>
            </a:pPr>
            <a:r>
              <a:rPr lang="en-US" sz="3600">
                <a:solidFill>
                  <a:schemeClr val="bg1"/>
                </a:solidFill>
                <a:latin typeface="Avenir Book" pitchFamily="124" charset="0"/>
              </a:rPr>
              <a:t>Author, J. 2012. Article title. </a:t>
            </a:r>
            <a:r>
              <a:rPr lang="en-US" sz="3600" i="1">
                <a:solidFill>
                  <a:schemeClr val="bg1"/>
                </a:solidFill>
                <a:latin typeface="Avenir Book" pitchFamily="124" charset="0"/>
              </a:rPr>
              <a:t>Journal of Something</a:t>
            </a:r>
            <a:r>
              <a:rPr lang="en-US" sz="3600">
                <a:solidFill>
                  <a:schemeClr val="bg1"/>
                </a:solidFill>
                <a:latin typeface="Avenir Book" pitchFamily="124" charset="0"/>
              </a:rPr>
              <a:t> 1:1-2.</a:t>
            </a:r>
          </a:p>
          <a:p>
            <a:pPr eaLnBrk="1" hangingPunct="1">
              <a:spcBef>
                <a:spcPct val="0"/>
              </a:spcBef>
              <a:buFontTx/>
              <a:buNone/>
            </a:pPr>
            <a:br>
              <a:rPr lang="en-US" sz="2800">
                <a:solidFill>
                  <a:schemeClr val="bg1"/>
                </a:solidFill>
                <a:latin typeface="Avenir Book" pitchFamily="124" charset="0"/>
              </a:rPr>
            </a:br>
            <a:endParaRPr lang="en-US" sz="2800">
              <a:solidFill>
                <a:schemeClr val="bg1"/>
              </a:solidFill>
              <a:latin typeface="Avenir Book" pitchFamily="124" charset="0"/>
            </a:endParaRPr>
          </a:p>
          <a:p>
            <a:pPr eaLnBrk="1" hangingPunct="1">
              <a:spcBef>
                <a:spcPct val="10000"/>
              </a:spcBef>
              <a:buFontTx/>
              <a:buNone/>
            </a:pPr>
            <a:endParaRPr lang="en-US" sz="2800">
              <a:solidFill>
                <a:schemeClr val="bg1"/>
              </a:solidFill>
              <a:latin typeface="Avenir Book" pitchFamily="124" charset="0"/>
            </a:endParaRPr>
          </a:p>
        </p:txBody>
      </p:sp>
      <p:sp>
        <p:nvSpPr>
          <p:cNvPr id="8202" name="Text Box 70"/>
          <p:cNvSpPr txBox="1">
            <a:spLocks noChangeArrowheads="1"/>
          </p:cNvSpPr>
          <p:nvPr/>
        </p:nvSpPr>
        <p:spPr bwMode="auto">
          <a:xfrm>
            <a:off x="34205863" y="26668413"/>
            <a:ext cx="16468725" cy="3943350"/>
          </a:xfrm>
          <a:prstGeom prst="rect">
            <a:avLst/>
          </a:prstGeom>
          <a:gradFill>
            <a:gsLst>
              <a:gs pos="0">
                <a:srgbClr val="004379"/>
              </a:gs>
              <a:gs pos="53000">
                <a:srgbClr val="0068A2"/>
              </a:gs>
              <a:gs pos="100000">
                <a:srgbClr val="004379"/>
              </a:gs>
            </a:gsLst>
            <a:lin ang="5400000" scaled="1"/>
          </a:gradFill>
          <a:ln>
            <a:noFill/>
          </a:ln>
        </p:spPr>
        <p:txBody>
          <a:bodyPr lIns="457200" tIns="457200" rIns="457200" bIns="274320"/>
          <a:lstStyle>
            <a:lvl1pPr>
              <a:spcBef>
                <a:spcPct val="20000"/>
              </a:spcBef>
              <a:buChar char="•"/>
              <a:defRPr sz="14300">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125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sz="10700">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89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89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89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89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89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8900">
                <a:solidFill>
                  <a:schemeClr val="tx1"/>
                </a:solidFill>
                <a:latin typeface="Times New Roman" panose="02020603050405020304" pitchFamily="18" charset="0"/>
                <a:ea typeface="MS PGothic" panose="020B0600070205080204" pitchFamily="34" charset="-128"/>
              </a:defRPr>
            </a:lvl9pPr>
          </a:lstStyle>
          <a:p>
            <a:pPr algn="just" eaLnBrk="1" hangingPunct="1">
              <a:spcBef>
                <a:spcPct val="0"/>
              </a:spcBef>
              <a:buFontTx/>
              <a:buNone/>
            </a:pPr>
            <a:r>
              <a:rPr lang="en-US" sz="4400" b="1">
                <a:solidFill>
                  <a:srgbClr val="FFFF00"/>
                </a:solidFill>
                <a:latin typeface="Avenir Heavy" pitchFamily="124" charset="0"/>
              </a:rPr>
              <a:t>Further information</a:t>
            </a:r>
          </a:p>
          <a:p>
            <a:pPr eaLnBrk="1" hangingPunct="1">
              <a:spcBef>
                <a:spcPct val="10000"/>
              </a:spcBef>
              <a:buFontTx/>
              <a:buNone/>
            </a:pPr>
            <a:r>
              <a:rPr lang="en-US" sz="3600">
                <a:solidFill>
                  <a:schemeClr val="bg1"/>
                </a:solidFill>
                <a:latin typeface="Avenir Book" pitchFamily="124" charset="0"/>
              </a:rPr>
              <a:t>Please </a:t>
            </a:r>
            <a:r>
              <a:rPr lang="en-US" sz="3600" b="1">
                <a:solidFill>
                  <a:schemeClr val="bg1"/>
                </a:solidFill>
                <a:latin typeface="Avenir Book" pitchFamily="124" charset="0"/>
              </a:rPr>
              <a:t>see </a:t>
            </a:r>
            <a:r>
              <a:rPr lang="en-US" sz="3600">
                <a:solidFill>
                  <a:schemeClr val="bg1"/>
                </a:solidFill>
                <a:latin typeface="Avenir Book" pitchFamily="124" charset="0"/>
              </a:rPr>
              <a:t>https://colinpurrington.com/tips/poster-design</a:t>
            </a:r>
            <a:r>
              <a:rPr lang="en-US" sz="3600" i="1">
                <a:solidFill>
                  <a:schemeClr val="bg1"/>
                </a:solidFill>
                <a:latin typeface="Avenir Book" pitchFamily="124" charset="0"/>
              </a:rPr>
              <a:t> </a:t>
            </a:r>
            <a:r>
              <a:rPr lang="en-US" sz="3600">
                <a:solidFill>
                  <a:schemeClr val="bg1"/>
                </a:solidFill>
                <a:latin typeface="Avenir Book" pitchFamily="124" charset="0"/>
              </a:rPr>
              <a:t>for more templates and tips. I</a:t>
            </a:r>
            <a:r>
              <a:rPr lang="en-US" altLang="en-US" sz="3600">
                <a:solidFill>
                  <a:schemeClr val="bg1"/>
                </a:solidFill>
                <a:latin typeface="Avenir Book" pitchFamily="124" charset="0"/>
              </a:rPr>
              <a:t>’</a:t>
            </a:r>
            <a:r>
              <a:rPr lang="en-US" sz="3600">
                <a:solidFill>
                  <a:schemeClr val="bg1"/>
                </a:solidFill>
                <a:latin typeface="Avenir Book" pitchFamily="124" charset="0"/>
              </a:rPr>
              <a:t>m at colinpurrington@gmail.com if you have a question or comment.</a:t>
            </a:r>
          </a:p>
          <a:p>
            <a:pPr eaLnBrk="1" hangingPunct="1">
              <a:spcBef>
                <a:spcPct val="10000"/>
              </a:spcBef>
              <a:buFontTx/>
              <a:buNone/>
            </a:pPr>
            <a:endParaRPr lang="en-US" sz="2800">
              <a:solidFill>
                <a:schemeClr val="bg1"/>
              </a:solidFill>
              <a:latin typeface="Avenir Book" pitchFamily="124" charset="0"/>
            </a:endParaRPr>
          </a:p>
        </p:txBody>
      </p:sp>
      <p:sp>
        <p:nvSpPr>
          <p:cNvPr id="8203" name="Text Box 7"/>
          <p:cNvSpPr txBox="1">
            <a:spLocks noChangeArrowheads="1"/>
          </p:cNvSpPr>
          <p:nvPr/>
        </p:nvSpPr>
        <p:spPr bwMode="auto">
          <a:xfrm>
            <a:off x="17270413" y="11579225"/>
            <a:ext cx="15678150" cy="3829050"/>
          </a:xfrm>
          <a:prstGeom prst="rect">
            <a:avLst/>
          </a:prstGeom>
          <a:solidFill>
            <a:srgbClr val="E0EBEC"/>
          </a:solidFill>
          <a:ln w="38100">
            <a:solidFill>
              <a:srgbClr val="000000"/>
            </a:solidFill>
            <a:round/>
            <a:headEnd/>
            <a:tailEnd/>
          </a:ln>
        </p:spPr>
        <p:txBody>
          <a:bodyPr lIns="914400" tIns="457200" rIns="914400" bIns="914400"/>
          <a:lstStyle>
            <a:lvl1pPr>
              <a:spcBef>
                <a:spcPct val="20000"/>
              </a:spcBef>
              <a:buChar char="•"/>
              <a:tabLst>
                <a:tab pos="500063" algn="l"/>
              </a:tabLst>
              <a:defRPr sz="14300">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tabLst>
                <a:tab pos="500063" algn="l"/>
              </a:tabLst>
              <a:defRPr sz="125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tabLst>
                <a:tab pos="500063" algn="l"/>
              </a:tabLst>
              <a:defRPr sz="10700">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tabLst>
                <a:tab pos="500063" algn="l"/>
              </a:tabLst>
              <a:defRPr sz="89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tabLst>
                <a:tab pos="500063" algn="l"/>
              </a:tabLst>
              <a:defRPr sz="89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tabLst>
                <a:tab pos="500063" algn="l"/>
              </a:tabLst>
              <a:defRPr sz="89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tabLst>
                <a:tab pos="500063" algn="l"/>
              </a:tabLst>
              <a:defRPr sz="89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tabLst>
                <a:tab pos="500063" algn="l"/>
              </a:tabLst>
              <a:defRPr sz="89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tabLst>
                <a:tab pos="500063" algn="l"/>
              </a:tabLst>
              <a:defRPr sz="8900">
                <a:solidFill>
                  <a:schemeClr val="tx1"/>
                </a:solidFill>
                <a:latin typeface="Times New Roman" panose="02020603050405020304" pitchFamily="18" charset="0"/>
                <a:ea typeface="MS PGothic" panose="020B0600070205080204" pitchFamily="34" charset="-128"/>
              </a:defRPr>
            </a:lvl9pPr>
          </a:lstStyle>
          <a:p>
            <a:pPr eaLnBrk="1" hangingPunct="1">
              <a:spcBef>
                <a:spcPct val="0"/>
              </a:spcBef>
              <a:buFontTx/>
              <a:buNone/>
            </a:pPr>
            <a:r>
              <a:rPr lang="en-US" altLang="ja-JP" sz="4800">
                <a:solidFill>
                  <a:srgbClr val="FFC000"/>
                </a:solidFill>
                <a:latin typeface="Avenir Medium" pitchFamily="124" charset="0"/>
              </a:rPr>
              <a:t>If you have just one or two simple graphics, viewers will be drawn to explore them. If you have too many or they are too complicated, they will be repelled. </a:t>
            </a:r>
            <a:endParaRPr lang="en-US" sz="2800">
              <a:solidFill>
                <a:srgbClr val="FFC000"/>
              </a:solidFill>
              <a:latin typeface="Avenir Medium" pitchFamily="124" charset="0"/>
            </a:endParaRPr>
          </a:p>
        </p:txBody>
      </p:sp>
      <p:sp>
        <p:nvSpPr>
          <p:cNvPr id="8204" name="Footer Placeholder 1"/>
          <p:cNvSpPr>
            <a:spLocks noGrp="1"/>
          </p:cNvSpPr>
          <p:nvPr>
            <p:ph type="ftr" sz="quarter" idx="11"/>
          </p:nvPr>
        </p:nvSpPr>
        <p:spPr>
          <a:xfrm>
            <a:off x="34602738" y="29611638"/>
            <a:ext cx="14898687" cy="10001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Helvetica" panose="020B0604020202020204" pitchFamily="34" charset="0"/>
                <a:ea typeface="MS PGothic" panose="020B0600070205080204" pitchFamily="34" charset="-128"/>
              </a:defRPr>
            </a:lvl1pPr>
            <a:lvl2pPr marL="742950" indent="-285750">
              <a:defRPr sz="3200">
                <a:solidFill>
                  <a:schemeClr val="tx1"/>
                </a:solidFill>
                <a:latin typeface="Helvetica" panose="020B0604020202020204" pitchFamily="34" charset="0"/>
                <a:ea typeface="MS PGothic" panose="020B0600070205080204" pitchFamily="34" charset="-128"/>
              </a:defRPr>
            </a:lvl2pPr>
            <a:lvl3pPr marL="1143000" indent="-228600">
              <a:defRPr sz="3200">
                <a:solidFill>
                  <a:schemeClr val="tx1"/>
                </a:solidFill>
                <a:latin typeface="Helvetica" panose="020B0604020202020204" pitchFamily="34" charset="0"/>
                <a:ea typeface="MS PGothic" panose="020B0600070205080204" pitchFamily="34" charset="-128"/>
              </a:defRPr>
            </a:lvl3pPr>
            <a:lvl4pPr marL="1600200" indent="-228600">
              <a:defRPr sz="3200">
                <a:solidFill>
                  <a:schemeClr val="tx1"/>
                </a:solidFill>
                <a:latin typeface="Helvetica" panose="020B0604020202020204" pitchFamily="34" charset="0"/>
                <a:ea typeface="MS PGothic" panose="020B0600070205080204" pitchFamily="34" charset="-128"/>
              </a:defRPr>
            </a:lvl4pPr>
            <a:lvl5pPr marL="2057400" indent="-228600">
              <a:defRPr sz="3200">
                <a:solidFill>
                  <a:schemeClr val="tx1"/>
                </a:solidFill>
                <a:latin typeface="Helvetica" panose="020B0604020202020204" pitchFamily="34" charset="0"/>
                <a:ea typeface="MS PGothic" panose="020B0600070205080204" pitchFamily="34" charset="-128"/>
              </a:defRPr>
            </a:lvl5pPr>
            <a:lvl6pPr marL="2514600" indent="-228600" eaLnBrk="0" fontAlgn="base" hangingPunct="0">
              <a:spcBef>
                <a:spcPct val="0"/>
              </a:spcBef>
              <a:spcAft>
                <a:spcPct val="0"/>
              </a:spcAft>
              <a:defRPr sz="3200">
                <a:solidFill>
                  <a:schemeClr val="tx1"/>
                </a:solidFill>
                <a:latin typeface="Helvetica" panose="020B0604020202020204" pitchFamily="34" charset="0"/>
                <a:ea typeface="MS PGothic" panose="020B0600070205080204" pitchFamily="34" charset="-128"/>
              </a:defRPr>
            </a:lvl6pPr>
            <a:lvl7pPr marL="2971800" indent="-228600" eaLnBrk="0" fontAlgn="base" hangingPunct="0">
              <a:spcBef>
                <a:spcPct val="0"/>
              </a:spcBef>
              <a:spcAft>
                <a:spcPct val="0"/>
              </a:spcAft>
              <a:defRPr sz="3200">
                <a:solidFill>
                  <a:schemeClr val="tx1"/>
                </a:solidFill>
                <a:latin typeface="Helvetica" panose="020B0604020202020204" pitchFamily="34" charset="0"/>
                <a:ea typeface="MS PGothic" panose="020B0600070205080204" pitchFamily="34" charset="-128"/>
              </a:defRPr>
            </a:lvl7pPr>
            <a:lvl8pPr marL="3429000" indent="-228600" eaLnBrk="0" fontAlgn="base" hangingPunct="0">
              <a:spcBef>
                <a:spcPct val="0"/>
              </a:spcBef>
              <a:spcAft>
                <a:spcPct val="0"/>
              </a:spcAft>
              <a:defRPr sz="3200">
                <a:solidFill>
                  <a:schemeClr val="tx1"/>
                </a:solidFill>
                <a:latin typeface="Helvetica" panose="020B0604020202020204" pitchFamily="34" charset="0"/>
                <a:ea typeface="MS PGothic" panose="020B0600070205080204" pitchFamily="34" charset="-128"/>
              </a:defRPr>
            </a:lvl8pPr>
            <a:lvl9pPr marL="3886200" indent="-228600" eaLnBrk="0" fontAlgn="base" hangingPunct="0">
              <a:spcBef>
                <a:spcPct val="0"/>
              </a:spcBef>
              <a:spcAft>
                <a:spcPct val="0"/>
              </a:spcAft>
              <a:defRPr sz="3200">
                <a:solidFill>
                  <a:schemeClr val="tx1"/>
                </a:solidFill>
                <a:latin typeface="Helvetica" panose="020B0604020202020204" pitchFamily="34" charset="0"/>
                <a:ea typeface="MS PGothic" panose="020B0600070205080204" pitchFamily="34" charset="-128"/>
              </a:defRPr>
            </a:lvl9pPr>
          </a:lstStyle>
          <a:p>
            <a:r>
              <a:rPr lang="en-US" sz="5400" dirty="0">
                <a:solidFill>
                  <a:srgbClr val="00FFCC"/>
                </a:solidFill>
                <a:latin typeface="Times New Roman" panose="02020603050405020304" pitchFamily="18" charset="0"/>
              </a:rPr>
              <a:t>https://events.uma.ac.ir/ren  July 12, 2026    </a:t>
            </a:r>
            <a:r>
              <a:rPr lang="en-US" sz="5400" dirty="0" err="1">
                <a:solidFill>
                  <a:srgbClr val="00FFCC"/>
                </a:solidFill>
                <a:latin typeface="Times New Roman" panose="02020603050405020304" pitchFamily="18" charset="0"/>
              </a:rPr>
              <a:t>Univesrsity</a:t>
            </a:r>
            <a:r>
              <a:rPr lang="en-US" sz="5400" dirty="0">
                <a:solidFill>
                  <a:srgbClr val="00FFCC"/>
                </a:solidFill>
                <a:latin typeface="Times New Roman" panose="02020603050405020304" pitchFamily="18" charset="0"/>
              </a:rPr>
              <a:t> of </a:t>
            </a:r>
            <a:r>
              <a:rPr lang="en-US" sz="5400" dirty="0" err="1">
                <a:solidFill>
                  <a:srgbClr val="00FFCC"/>
                </a:solidFill>
                <a:latin typeface="Times New Roman" panose="02020603050405020304" pitchFamily="18" charset="0"/>
              </a:rPr>
              <a:t>Mohaghegh</a:t>
            </a:r>
            <a:r>
              <a:rPr lang="en-US" sz="5400" dirty="0">
                <a:solidFill>
                  <a:srgbClr val="00FFCC"/>
                </a:solidFill>
                <a:latin typeface="Times New Roman" panose="02020603050405020304" pitchFamily="18" charset="0"/>
              </a:rPr>
              <a:t> </a:t>
            </a:r>
            <a:r>
              <a:rPr lang="en-US" sz="5400" dirty="0" err="1">
                <a:solidFill>
                  <a:srgbClr val="00FFCC"/>
                </a:solidFill>
                <a:latin typeface="Times New Roman" panose="02020603050405020304" pitchFamily="18" charset="0"/>
              </a:rPr>
              <a:t>Ardabili</a:t>
            </a:r>
            <a:r>
              <a:rPr lang="en-US" sz="5400" dirty="0">
                <a:solidFill>
                  <a:srgbClr val="00FFCC"/>
                </a:solidFill>
                <a:latin typeface="Times New Roman" panose="02020603050405020304" pitchFamily="18" charset="0"/>
              </a:rPr>
              <a:t>, Ardabil, Iran</a:t>
            </a:r>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1" fill="hold" grpId="0" nodeType="withEffect">
                                  <p:stCondLst>
                                    <p:cond delay="0"/>
                                  </p:stCondLst>
                                  <p:childTnLst>
                                    <p:set>
                                      <p:cBhvr>
                                        <p:cTn id="6" dur="1" fill="hold">
                                          <p:stCondLst>
                                            <p:cond delay="0"/>
                                          </p:stCondLst>
                                        </p:cTn>
                                        <p:tgtEl>
                                          <p:spTgt spid="8194"/>
                                        </p:tgtEl>
                                        <p:attrNameLst>
                                          <p:attrName>style.visibility</p:attrName>
                                        </p:attrNameLst>
                                      </p:cBhvr>
                                      <p:to>
                                        <p:strVal val="visible"/>
                                      </p:to>
                                    </p:set>
                                    <p:animEffect transition="in" filter="wipe(up)">
                                      <p:cBhvr>
                                        <p:cTn id="7" dur="500"/>
                                        <p:tgtEl>
                                          <p:spTgt spid="8194"/>
                                        </p:tgtEl>
                                      </p:cBhvr>
                                    </p:animEffect>
                                  </p:childTnLst>
                                </p:cTn>
                              </p:par>
                            </p:childTnLst>
                          </p:cTn>
                        </p:par>
                        <p:par>
                          <p:cTn id="8" fill="hold" nodeType="afterGroup">
                            <p:stCondLst>
                              <p:cond delay="500"/>
                            </p:stCondLst>
                            <p:childTnLst>
                              <p:par>
                                <p:cTn id="9" presetID="22" presetClass="entr" presetSubtype="1" fill="hold" grpId="0" nodeType="afterEffect">
                                  <p:stCondLst>
                                    <p:cond delay="0"/>
                                  </p:stCondLst>
                                  <p:childTnLst>
                                    <p:set>
                                      <p:cBhvr>
                                        <p:cTn id="10" dur="1" fill="hold">
                                          <p:stCondLst>
                                            <p:cond delay="0"/>
                                          </p:stCondLst>
                                        </p:cTn>
                                        <p:tgtEl>
                                          <p:spTgt spid="8195"/>
                                        </p:tgtEl>
                                        <p:attrNameLst>
                                          <p:attrName>style.visibility</p:attrName>
                                        </p:attrNameLst>
                                      </p:cBhvr>
                                      <p:to>
                                        <p:strVal val="visible"/>
                                      </p:to>
                                    </p:set>
                                    <p:animEffect transition="in" filter="wipe(up)">
                                      <p:cBhvr>
                                        <p:cTn id="11" dur="500"/>
                                        <p:tgtEl>
                                          <p:spTgt spid="8195"/>
                                        </p:tgtEl>
                                      </p:cBhvr>
                                    </p:animEffect>
                                  </p:childTnLst>
                                </p:cTn>
                              </p:par>
                            </p:childTnLst>
                          </p:cTn>
                        </p:par>
                        <p:par>
                          <p:cTn id="12" fill="hold" nodeType="afterGroup">
                            <p:stCondLst>
                              <p:cond delay="1000"/>
                            </p:stCondLst>
                            <p:childTnLst>
                              <p:par>
                                <p:cTn id="13" presetID="22" presetClass="entr" presetSubtype="8" fill="hold" grpId="0" nodeType="afterEffect">
                                  <p:stCondLst>
                                    <p:cond delay="0"/>
                                  </p:stCondLst>
                                  <p:childTnLst>
                                    <p:set>
                                      <p:cBhvr>
                                        <p:cTn id="14" dur="1" fill="hold">
                                          <p:stCondLst>
                                            <p:cond delay="0"/>
                                          </p:stCondLst>
                                        </p:cTn>
                                        <p:tgtEl>
                                          <p:spTgt spid="8196"/>
                                        </p:tgtEl>
                                        <p:attrNameLst>
                                          <p:attrName>style.visibility</p:attrName>
                                        </p:attrNameLst>
                                      </p:cBhvr>
                                      <p:to>
                                        <p:strVal val="visible"/>
                                      </p:to>
                                    </p:set>
                                    <p:animEffect transition="in" filter="wipe(left)">
                                      <p:cBhvr>
                                        <p:cTn id="15" dur="500"/>
                                        <p:tgtEl>
                                          <p:spTgt spid="8196"/>
                                        </p:tgtEl>
                                      </p:cBhvr>
                                    </p:animEffect>
                                  </p:childTnLst>
                                </p:cTn>
                              </p:par>
                            </p:childTnLst>
                          </p:cTn>
                        </p:par>
                        <p:par>
                          <p:cTn id="16" fill="hold" nodeType="afterGroup">
                            <p:stCondLst>
                              <p:cond delay="1500"/>
                            </p:stCondLst>
                            <p:childTnLst>
                              <p:par>
                                <p:cTn id="17" presetID="14" presetClass="entr" presetSubtype="5" fill="hold" grpId="0" nodeType="afterEffect">
                                  <p:stCondLst>
                                    <p:cond delay="0"/>
                                  </p:stCondLst>
                                  <p:childTnLst>
                                    <p:set>
                                      <p:cBhvr>
                                        <p:cTn id="18" dur="1" fill="hold">
                                          <p:stCondLst>
                                            <p:cond delay="0"/>
                                          </p:stCondLst>
                                        </p:cTn>
                                        <p:tgtEl>
                                          <p:spTgt spid="8197"/>
                                        </p:tgtEl>
                                        <p:attrNameLst>
                                          <p:attrName>style.visibility</p:attrName>
                                        </p:attrNameLst>
                                      </p:cBhvr>
                                      <p:to>
                                        <p:strVal val="visible"/>
                                      </p:to>
                                    </p:set>
                                    <p:animEffect transition="in" filter="randombar(vertical)">
                                      <p:cBhvr>
                                        <p:cTn id="19" dur="500"/>
                                        <p:tgtEl>
                                          <p:spTgt spid="8197"/>
                                        </p:tgtEl>
                                      </p:cBhvr>
                                    </p:animEffect>
                                  </p:childTnLst>
                                </p:cTn>
                              </p:par>
                            </p:childTnLst>
                          </p:cTn>
                        </p:par>
                        <p:par>
                          <p:cTn id="20" fill="hold" nodeType="afterGroup">
                            <p:stCondLst>
                              <p:cond delay="2000"/>
                            </p:stCondLst>
                            <p:childTnLst>
                              <p:par>
                                <p:cTn id="21" presetID="47" presetClass="entr" presetSubtype="0" fill="hold" grpId="0" nodeType="afterEffect">
                                  <p:stCondLst>
                                    <p:cond delay="0"/>
                                  </p:stCondLst>
                                  <p:childTnLst>
                                    <p:set>
                                      <p:cBhvr>
                                        <p:cTn id="22" dur="1" fill="hold">
                                          <p:stCondLst>
                                            <p:cond delay="0"/>
                                          </p:stCondLst>
                                        </p:cTn>
                                        <p:tgtEl>
                                          <p:spTgt spid="8200"/>
                                        </p:tgtEl>
                                        <p:attrNameLst>
                                          <p:attrName>style.visibility</p:attrName>
                                        </p:attrNameLst>
                                      </p:cBhvr>
                                      <p:to>
                                        <p:strVal val="visible"/>
                                      </p:to>
                                    </p:set>
                                    <p:animEffect transition="in" filter="fade">
                                      <p:cBhvr>
                                        <p:cTn id="23" dur="1000"/>
                                        <p:tgtEl>
                                          <p:spTgt spid="8200"/>
                                        </p:tgtEl>
                                      </p:cBhvr>
                                    </p:animEffect>
                                    <p:anim calcmode="lin" valueType="num">
                                      <p:cBhvr>
                                        <p:cTn id="24" dur="1000" fill="hold"/>
                                        <p:tgtEl>
                                          <p:spTgt spid="8200"/>
                                        </p:tgtEl>
                                        <p:attrNameLst>
                                          <p:attrName>ppt_x</p:attrName>
                                        </p:attrNameLst>
                                      </p:cBhvr>
                                      <p:tavLst>
                                        <p:tav tm="0">
                                          <p:val>
                                            <p:strVal val="#ppt_x"/>
                                          </p:val>
                                        </p:tav>
                                        <p:tav tm="100000">
                                          <p:val>
                                            <p:strVal val="#ppt_x"/>
                                          </p:val>
                                        </p:tav>
                                      </p:tavLst>
                                    </p:anim>
                                    <p:anim calcmode="lin" valueType="num">
                                      <p:cBhvr>
                                        <p:cTn id="25" dur="1000" fill="hold"/>
                                        <p:tgtEl>
                                          <p:spTgt spid="8200"/>
                                        </p:tgtEl>
                                        <p:attrNameLst>
                                          <p:attrName>ppt_y</p:attrName>
                                        </p:attrNameLst>
                                      </p:cBhvr>
                                      <p:tavLst>
                                        <p:tav tm="0">
                                          <p:val>
                                            <p:strVal val="#ppt_y-.1"/>
                                          </p:val>
                                        </p:tav>
                                        <p:tav tm="100000">
                                          <p:val>
                                            <p:strVal val="#ppt_y"/>
                                          </p:val>
                                        </p:tav>
                                      </p:tavLst>
                                    </p:anim>
                                  </p:childTnLst>
                                </p:cTn>
                              </p:par>
                            </p:childTnLst>
                          </p:cTn>
                        </p:par>
                        <p:par>
                          <p:cTn id="26" fill="hold" nodeType="afterGroup">
                            <p:stCondLst>
                              <p:cond delay="3000"/>
                            </p:stCondLst>
                            <p:childTnLst>
                              <p:par>
                                <p:cTn id="27" presetID="2" presetClass="entr" presetSubtype="2" fill="hold" grpId="0" nodeType="afterEffect">
                                  <p:stCondLst>
                                    <p:cond delay="0"/>
                                  </p:stCondLst>
                                  <p:childTnLst>
                                    <p:set>
                                      <p:cBhvr>
                                        <p:cTn id="28" dur="1" fill="hold">
                                          <p:stCondLst>
                                            <p:cond delay="0"/>
                                          </p:stCondLst>
                                        </p:cTn>
                                        <p:tgtEl>
                                          <p:spTgt spid="8201"/>
                                        </p:tgtEl>
                                        <p:attrNameLst>
                                          <p:attrName>style.visibility</p:attrName>
                                        </p:attrNameLst>
                                      </p:cBhvr>
                                      <p:to>
                                        <p:strVal val="visible"/>
                                      </p:to>
                                    </p:set>
                                    <p:anim calcmode="lin" valueType="num">
                                      <p:cBhvr additive="base">
                                        <p:cTn id="29" dur="500" fill="hold"/>
                                        <p:tgtEl>
                                          <p:spTgt spid="8201"/>
                                        </p:tgtEl>
                                        <p:attrNameLst>
                                          <p:attrName>ppt_x</p:attrName>
                                        </p:attrNameLst>
                                      </p:cBhvr>
                                      <p:tavLst>
                                        <p:tav tm="0">
                                          <p:val>
                                            <p:strVal val="1+#ppt_w/2"/>
                                          </p:val>
                                        </p:tav>
                                        <p:tav tm="100000">
                                          <p:val>
                                            <p:strVal val="#ppt_x"/>
                                          </p:val>
                                        </p:tav>
                                      </p:tavLst>
                                    </p:anim>
                                    <p:anim calcmode="lin" valueType="num">
                                      <p:cBhvr additive="base">
                                        <p:cTn id="30" dur="500" fill="hold"/>
                                        <p:tgtEl>
                                          <p:spTgt spid="8201"/>
                                        </p:tgtEl>
                                        <p:attrNameLst>
                                          <p:attrName>ppt_y</p:attrName>
                                        </p:attrNameLst>
                                      </p:cBhvr>
                                      <p:tavLst>
                                        <p:tav tm="0">
                                          <p:val>
                                            <p:strVal val="#ppt_y"/>
                                          </p:val>
                                        </p:tav>
                                        <p:tav tm="100000">
                                          <p:val>
                                            <p:strVal val="#ppt_y"/>
                                          </p:val>
                                        </p:tav>
                                      </p:tavLst>
                                    </p:anim>
                                  </p:childTnLst>
                                </p:cTn>
                              </p:par>
                              <p:par>
                                <p:cTn id="31" presetID="2" presetClass="entr" presetSubtype="8" fill="hold" grpId="0" nodeType="withEffect">
                                  <p:stCondLst>
                                    <p:cond delay="0"/>
                                  </p:stCondLst>
                                  <p:childTnLst>
                                    <p:set>
                                      <p:cBhvr>
                                        <p:cTn id="32" dur="1" fill="hold">
                                          <p:stCondLst>
                                            <p:cond delay="0"/>
                                          </p:stCondLst>
                                        </p:cTn>
                                        <p:tgtEl>
                                          <p:spTgt spid="8202"/>
                                        </p:tgtEl>
                                        <p:attrNameLst>
                                          <p:attrName>style.visibility</p:attrName>
                                        </p:attrNameLst>
                                      </p:cBhvr>
                                      <p:to>
                                        <p:strVal val="visible"/>
                                      </p:to>
                                    </p:set>
                                    <p:anim calcmode="lin" valueType="num">
                                      <p:cBhvr additive="base">
                                        <p:cTn id="33" dur="500" fill="hold"/>
                                        <p:tgtEl>
                                          <p:spTgt spid="8202"/>
                                        </p:tgtEl>
                                        <p:attrNameLst>
                                          <p:attrName>ppt_x</p:attrName>
                                        </p:attrNameLst>
                                      </p:cBhvr>
                                      <p:tavLst>
                                        <p:tav tm="0">
                                          <p:val>
                                            <p:strVal val="0-#ppt_w/2"/>
                                          </p:val>
                                        </p:tav>
                                        <p:tav tm="100000">
                                          <p:val>
                                            <p:strVal val="#ppt_x"/>
                                          </p:val>
                                        </p:tav>
                                      </p:tavLst>
                                    </p:anim>
                                    <p:anim calcmode="lin" valueType="num">
                                      <p:cBhvr additive="base">
                                        <p:cTn id="34" dur="500" fill="hold"/>
                                        <p:tgtEl>
                                          <p:spTgt spid="8202"/>
                                        </p:tgtEl>
                                        <p:attrNameLst>
                                          <p:attrName>ppt_y</p:attrName>
                                        </p:attrNameLst>
                                      </p:cBhvr>
                                      <p:tavLst>
                                        <p:tav tm="0">
                                          <p:val>
                                            <p:strVal val="#ppt_y"/>
                                          </p:val>
                                        </p:tav>
                                        <p:tav tm="100000">
                                          <p:val>
                                            <p:strVal val="#ppt_y"/>
                                          </p:val>
                                        </p:tav>
                                      </p:tavLst>
                                    </p:anim>
                                  </p:childTnLst>
                                </p:cTn>
                              </p:par>
                            </p:childTnLst>
                          </p:cTn>
                        </p:par>
                        <p:par>
                          <p:cTn id="35" fill="hold" nodeType="afterGroup">
                            <p:stCondLst>
                              <p:cond delay="3500"/>
                            </p:stCondLst>
                            <p:childTnLst>
                              <p:par>
                                <p:cTn id="36" presetID="15" presetClass="emph" presetSubtype="0" grpId="0" nodeType="afterEffect">
                                  <p:stCondLst>
                                    <p:cond delay="0"/>
                                  </p:stCondLst>
                                  <p:iterate type="lt">
                                    <p:tmAbs val="25"/>
                                  </p:iterate>
                                  <p:childTnLst>
                                    <p:set>
                                      <p:cBhvr override="childStyle">
                                        <p:cTn id="37" dur="4500"/>
                                        <p:tgtEl>
                                          <p:spTgt spid="8204"/>
                                        </p:tgtEl>
                                        <p:attrNameLst>
                                          <p:attrName>style.fontWeight</p:attrName>
                                        </p:attrNameLst>
                                      </p:cBhvr>
                                      <p:to>
                                        <p:strVal val="bold"/>
                                      </p:to>
                                    </p:set>
                                  </p:childTnLst>
                                </p:cTn>
                              </p:par>
                            </p:childTnLst>
                          </p:cTn>
                        </p:par>
                        <p:par>
                          <p:cTn id="38" fill="hold" nodeType="afterGroup">
                            <p:stCondLst>
                              <p:cond delay="10025"/>
                            </p:stCondLst>
                            <p:childTnLst>
                              <p:par>
                                <p:cTn id="39" presetID="10" presetClass="entr" presetSubtype="0" fill="hold" grpId="0" nodeType="afterEffect">
                                  <p:stCondLst>
                                    <p:cond delay="0"/>
                                  </p:stCondLst>
                                  <p:childTnLst>
                                    <p:set>
                                      <p:cBhvr>
                                        <p:cTn id="40" dur="1" fill="hold">
                                          <p:stCondLst>
                                            <p:cond delay="0"/>
                                          </p:stCondLst>
                                        </p:cTn>
                                        <p:tgtEl>
                                          <p:spTgt spid="8203"/>
                                        </p:tgtEl>
                                        <p:attrNameLst>
                                          <p:attrName>style.visibility</p:attrName>
                                        </p:attrNameLst>
                                      </p:cBhvr>
                                      <p:to>
                                        <p:strVal val="visible"/>
                                      </p:to>
                                    </p:set>
                                    <p:animEffect transition="in" filter="fade">
                                      <p:cBhvr>
                                        <p:cTn id="41" dur="500"/>
                                        <p:tgtEl>
                                          <p:spTgt spid="820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4" grpId="0" animBg="1"/>
      <p:bldP spid="8195" grpId="0" animBg="1"/>
      <p:bldP spid="8196" grpId="0" animBg="1"/>
      <p:bldP spid="8197" grpId="0" animBg="1"/>
      <p:bldP spid="8200" grpId="0" animBg="1"/>
      <p:bldP spid="8201" grpId="0" animBg="1"/>
      <p:bldP spid="8202" grpId="0" animBg="1"/>
      <p:bldP spid="8203" grpId="0" animBg="1"/>
      <p:bldP spid="8204" grpId="0"/>
    </p:bldLst>
  </p:timing>
</p:sld>
</file>

<file path=ppt/theme/theme1.xml><?xml version="1.0" encoding="utf-8"?>
<a:theme xmlns:a="http://schemas.openxmlformats.org/drawingml/2006/main" name="Default Design">
  <a:themeElements>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Override1.xml><?xml version="1.0" encoding="utf-8"?>
<a:themeOverride xmlns:a="http://schemas.openxmlformats.org/drawingml/2006/main">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themeOverride>
</file>

<file path=ppt/theme/themeOverride2.xml><?xml version="1.0" encoding="utf-8"?>
<a:themeOverride xmlns:a="http://schemas.openxmlformats.org/drawingml/2006/main">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themeOverride>
</file>

<file path=docProps/app.xml><?xml version="1.0" encoding="utf-8"?>
<Properties xmlns="http://schemas.openxmlformats.org/officeDocument/2006/extended-properties" xmlns:vt="http://schemas.openxmlformats.org/officeDocument/2006/docPropsVTypes">
  <Template>Facet</Template>
  <TotalTime>6153</TotalTime>
  <Words>665</Words>
  <Application>Microsoft Office PowerPoint</Application>
  <PresentationFormat>Custom</PresentationFormat>
  <Paragraphs>83</Paragraphs>
  <Slides>2</Slides>
  <Notes>2</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2</vt:i4>
      </vt:variant>
    </vt:vector>
  </HeadingPairs>
  <TitlesOfParts>
    <vt:vector size="12" baseType="lpstr">
      <vt:lpstr>A EntezareZohoor B4</vt:lpstr>
      <vt:lpstr>Arial</vt:lpstr>
      <vt:lpstr>Avenir Book</vt:lpstr>
      <vt:lpstr>Avenir Heavy</vt:lpstr>
      <vt:lpstr>Avenir Medium</vt:lpstr>
      <vt:lpstr>Calibri</vt:lpstr>
      <vt:lpstr>Cambria</vt:lpstr>
      <vt:lpstr>Helvetica</vt:lpstr>
      <vt:lpstr>Times New Roman</vt:lpstr>
      <vt:lpstr>Default Design</vt:lpstr>
      <vt:lpstr>PowerPoint Presentation</vt:lpstr>
      <vt:lpstr>PowerPoint Presentation</vt:lpstr>
    </vt:vector>
  </TitlesOfParts>
  <Manager/>
  <Company/>
  <LinksUpToDate>false</LinksUpToDate>
  <SharedDoc>false</SharedDoc>
  <HyperlinkBase>https://colinpurrington.com/tips/poster-design</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Horizontal conference poster template</dc:title>
  <dc:subject>conference poster</dc:subject>
  <dc:creator>T. Mesri Gundoshmian</dc:creator>
  <cp:keywords>GTM</cp:keywords>
  <dc:description>Copyright Colin Purrington 2019</dc:description>
  <cp:lastModifiedBy>Agri</cp:lastModifiedBy>
  <cp:revision>590</cp:revision>
  <cp:lastPrinted>2011-10-30T12:54:45Z</cp:lastPrinted>
  <dcterms:created xsi:type="dcterms:W3CDTF">2012-06-12T14:08:55Z</dcterms:created>
  <dcterms:modified xsi:type="dcterms:W3CDTF">2026-05-16T09:33:07Z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Owner">
    <vt:lpwstr>Colin Purrington</vt:lpwstr>
  </property>
</Properties>
</file>